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91d82776024e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69abcc079a4f93"/>
  </p:sldMasterIdLst>
  <p:sldIdLst>
    <p:sldId xmlns:r="http://schemas.openxmlformats.org/officeDocument/2006/relationships" id="256" r:id="R8614fd568b9c4b2b"/>
    <p:sldId xmlns:r="http://schemas.openxmlformats.org/officeDocument/2006/relationships" id="257" r:id="Ra44222a680d345a9"/>
    <p:sldId xmlns:r="http://schemas.openxmlformats.org/officeDocument/2006/relationships" id="258" r:id="R72adecc722554c2e"/>
    <p:sldId xmlns:r="http://schemas.openxmlformats.org/officeDocument/2006/relationships" id="259" r:id="Rb3b72948dafe4a10"/>
    <p:sldId xmlns:r="http://schemas.openxmlformats.org/officeDocument/2006/relationships" id="260" r:id="R0dadc3be22c047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69abcc079a4f93" /><Relationship Type="http://schemas.openxmlformats.org/officeDocument/2006/relationships/slide" Target="/ppt/slides/slide1.xml" Id="R8614fd568b9c4b2b" /><Relationship Type="http://schemas.openxmlformats.org/officeDocument/2006/relationships/slide" Target="/ppt/slides/slide2.xml" Id="Ra44222a680d345a9" /><Relationship Type="http://schemas.openxmlformats.org/officeDocument/2006/relationships/slide" Target="/ppt/slides/slide3.xml" Id="R72adecc722554c2e" /><Relationship Type="http://schemas.openxmlformats.org/officeDocument/2006/relationships/slide" Target="/ppt/slides/slide4.xml" Id="Rb3b72948dafe4a10" /><Relationship Type="http://schemas.openxmlformats.org/officeDocument/2006/relationships/slide" Target="/ppt/slides/slide5.xml" Id="R0dadc3be22c047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53c6e0e7484c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43134cc51488a" /><Relationship Type="http://schemas.openxmlformats.org/officeDocument/2006/relationships/theme" Target="/ppt/slideMasters/theme/theme1.xml" Id="R150b20bd3ff649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543134cc5148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b1909dcef41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e5f7028af44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814eeb76445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2d65dd93a4f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7bb3cfb4a4d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BALTIC CONSTRUCTION SARAPAJEV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BALTIC CONSTRUCTION SARAPAJEV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BALTIC CONSTRUCTION SARAPAJEV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BALTIC CONSTRUCTION SARAPAJEV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BALTIC CONSTRUCTION SARAPAJEV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BALTIC CONSTRUCTION SARAPAJEV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Laubakken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2053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930 532 479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BALTIC CONSTRUCTION SARAPAJEV</a:t>
            </a:r>
          </a:p>
        </p:txBody>
      </p:sp>
    </p:spTree>
  </p:cSld>
  <p:clrMapOvr>
    <a:masterClrMapping xmlns:a="http://schemas.openxmlformats.org/drawingml/2006/main"/>
  </p:clrMapOvr>
</p:sld>
</file>