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e82c81323740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4a613861e54557"/>
  </p:sldMasterIdLst>
  <p:sldIdLst>
    <p:sldId xmlns:r="http://schemas.openxmlformats.org/officeDocument/2006/relationships" id="256" r:id="Rd8423793e298469e"/>
    <p:sldId xmlns:r="http://schemas.openxmlformats.org/officeDocument/2006/relationships" id="257" r:id="R913108972b854706"/>
    <p:sldId xmlns:r="http://schemas.openxmlformats.org/officeDocument/2006/relationships" id="258" r:id="R2ee3860a2dc74844"/>
    <p:sldId xmlns:r="http://schemas.openxmlformats.org/officeDocument/2006/relationships" id="259" r:id="R4d0105d4c3c24e22"/>
    <p:sldId xmlns:r="http://schemas.openxmlformats.org/officeDocument/2006/relationships" id="260" r:id="R5f7cbf3568e94141"/>
    <p:sldId xmlns:r="http://schemas.openxmlformats.org/officeDocument/2006/relationships" id="261" r:id="R52075aa04ba24eaa"/>
    <p:sldId xmlns:r="http://schemas.openxmlformats.org/officeDocument/2006/relationships" id="262" r:id="Rde3ef375858849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4a613861e54557" /><Relationship Type="http://schemas.openxmlformats.org/officeDocument/2006/relationships/slide" Target="/ppt/slides/slide1.xml" Id="Rd8423793e298469e" /><Relationship Type="http://schemas.openxmlformats.org/officeDocument/2006/relationships/slide" Target="/ppt/slides/slide2.xml" Id="R913108972b854706" /><Relationship Type="http://schemas.openxmlformats.org/officeDocument/2006/relationships/slide" Target="/ppt/slides/slide3.xml" Id="R2ee3860a2dc74844" /><Relationship Type="http://schemas.openxmlformats.org/officeDocument/2006/relationships/slide" Target="/ppt/slides/slide4.xml" Id="R4d0105d4c3c24e22" /><Relationship Type="http://schemas.openxmlformats.org/officeDocument/2006/relationships/slide" Target="/ppt/slides/slide5.xml" Id="R5f7cbf3568e94141" /><Relationship Type="http://schemas.openxmlformats.org/officeDocument/2006/relationships/slide" Target="/ppt/slides/slide6.xml" Id="R52075aa04ba24eaa" /><Relationship Type="http://schemas.openxmlformats.org/officeDocument/2006/relationships/slide" Target="/ppt/slides/slide7.xml" Id="Rde3ef375858849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d1fe4fcf4841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90a8c367f450b" /><Relationship Type="http://schemas.openxmlformats.org/officeDocument/2006/relationships/theme" Target="/ppt/slideMasters/theme/theme1.xml" Id="R47614dfec67044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690a8c367f45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40aa10c334d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6a88570ab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a8b8a7f2f47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6e268ba4d4e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1b86991c44b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3b29967504c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a7855913a46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SUN2H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SUN2H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102 899 012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104 435 743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Uglavegen 44C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SUN2H AS</a:t>
            </a:r>
          </a:p>
        </p:txBody>
      </p:sp>
    </p:spTree>
  </p:cSld>
  <p:clrMapOvr>
    <a:masterClrMapping xmlns:a="http://schemas.openxmlformats.org/drawingml/2006/main"/>
  </p:clrMapOvr>
</p:sld>
</file>