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8d15a91c664c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66630b926e4202"/>
  </p:sldMasterIdLst>
  <p:sldIdLst>
    <p:sldId xmlns:r="http://schemas.openxmlformats.org/officeDocument/2006/relationships" id="256" r:id="Rfc5b8a08748241ed"/>
    <p:sldId xmlns:r="http://schemas.openxmlformats.org/officeDocument/2006/relationships" id="257" r:id="R30eab93d75a644be"/>
    <p:sldId xmlns:r="http://schemas.openxmlformats.org/officeDocument/2006/relationships" id="258" r:id="Ra7a2cdfc932447a2"/>
    <p:sldId xmlns:r="http://schemas.openxmlformats.org/officeDocument/2006/relationships" id="259" r:id="Rae1170975f934da6"/>
    <p:sldId xmlns:r="http://schemas.openxmlformats.org/officeDocument/2006/relationships" id="260" r:id="R7403ab2c992f49e0"/>
    <p:sldId xmlns:r="http://schemas.openxmlformats.org/officeDocument/2006/relationships" id="261" r:id="Rc389d513efdc4808"/>
    <p:sldId xmlns:r="http://schemas.openxmlformats.org/officeDocument/2006/relationships" id="262" r:id="R9f6a28cfe0f943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66630b926e4202" /><Relationship Type="http://schemas.openxmlformats.org/officeDocument/2006/relationships/slide" Target="/ppt/slides/slide1.xml" Id="Rfc5b8a08748241ed" /><Relationship Type="http://schemas.openxmlformats.org/officeDocument/2006/relationships/slide" Target="/ppt/slides/slide2.xml" Id="R30eab93d75a644be" /><Relationship Type="http://schemas.openxmlformats.org/officeDocument/2006/relationships/slide" Target="/ppt/slides/slide3.xml" Id="Ra7a2cdfc932447a2" /><Relationship Type="http://schemas.openxmlformats.org/officeDocument/2006/relationships/slide" Target="/ppt/slides/slide4.xml" Id="Rae1170975f934da6" /><Relationship Type="http://schemas.openxmlformats.org/officeDocument/2006/relationships/slide" Target="/ppt/slides/slide5.xml" Id="R7403ab2c992f49e0" /><Relationship Type="http://schemas.openxmlformats.org/officeDocument/2006/relationships/slide" Target="/ppt/slides/slide6.xml" Id="Rc389d513efdc4808" /><Relationship Type="http://schemas.openxmlformats.org/officeDocument/2006/relationships/slide" Target="/ppt/slides/slide7.xml" Id="R9f6a28cfe0f943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a662b5ec054c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b52de4f6b405f" /><Relationship Type="http://schemas.openxmlformats.org/officeDocument/2006/relationships/theme" Target="/ppt/slideMasters/theme/theme1.xml" Id="Rb551b6c4fb6b48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4b52de4f6b40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50b0d4ee44e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ee949ae1c45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64c649ed34c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f3e78e5ff4f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ef91b8e2541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4becea88d47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aec2b216a4d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HHIO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97 056 871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99 580 202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HIORTH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Olsens gate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930 543 357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HHIO AS</a:t>
            </a:r>
          </a:p>
        </p:txBody>
      </p:sp>
    </p:spTree>
  </p:cSld>
  <p:clrMapOvr>
    <a:masterClrMapping xmlns:a="http://schemas.openxmlformats.org/drawingml/2006/main"/>
  </p:clrMapOvr>
</p:sld>
</file>