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8ee2fc3e1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b940a4f504255"/>
  </p:sldMasterIdLst>
  <p:sldIdLst>
    <p:sldId xmlns:r="http://schemas.openxmlformats.org/officeDocument/2006/relationships" id="256" r:id="Rd294a8dd51424019"/>
    <p:sldId xmlns:r="http://schemas.openxmlformats.org/officeDocument/2006/relationships" id="257" r:id="R4def96d9f8d849d1"/>
    <p:sldId xmlns:r="http://schemas.openxmlformats.org/officeDocument/2006/relationships" id="258" r:id="R599b464d2b5740dd"/>
    <p:sldId xmlns:r="http://schemas.openxmlformats.org/officeDocument/2006/relationships" id="259" r:id="R645d388f2cad4eba"/>
    <p:sldId xmlns:r="http://schemas.openxmlformats.org/officeDocument/2006/relationships" id="260" r:id="R47b7c4ea62234e27"/>
    <p:sldId xmlns:r="http://schemas.openxmlformats.org/officeDocument/2006/relationships" id="261" r:id="R52c27c8eb3e2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b940a4f504255" /><Relationship Type="http://schemas.openxmlformats.org/officeDocument/2006/relationships/slide" Target="/ppt/slides/slide1.xml" Id="Rd294a8dd51424019" /><Relationship Type="http://schemas.openxmlformats.org/officeDocument/2006/relationships/slide" Target="/ppt/slides/slide2.xml" Id="R4def96d9f8d849d1" /><Relationship Type="http://schemas.openxmlformats.org/officeDocument/2006/relationships/slide" Target="/ppt/slides/slide3.xml" Id="R599b464d2b5740dd" /><Relationship Type="http://schemas.openxmlformats.org/officeDocument/2006/relationships/slide" Target="/ppt/slides/slide4.xml" Id="R645d388f2cad4eba" /><Relationship Type="http://schemas.openxmlformats.org/officeDocument/2006/relationships/slide" Target="/ppt/slides/slide5.xml" Id="R47b7c4ea62234e27" /><Relationship Type="http://schemas.openxmlformats.org/officeDocument/2006/relationships/slide" Target="/ppt/slides/slide6.xml" Id="R52c27c8eb3e2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eaf8282e6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0362a27d4f95" /><Relationship Type="http://schemas.openxmlformats.org/officeDocument/2006/relationships/theme" Target="/ppt/slideMasters/theme/theme1.xml" Id="R7b67582d5276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70362a27d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76c57fc6e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21b6fc7d1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959df48b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1f94310c9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dfb0a2266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7c72f38b7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TEMROC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Nardoskrenten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930 543 365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