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d4798f475f41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0208e31ef94ba2"/>
  </p:sldMasterIdLst>
  <p:sldIdLst>
    <p:sldId xmlns:r="http://schemas.openxmlformats.org/officeDocument/2006/relationships" id="256" r:id="Rc8f82844ce0744b0"/>
    <p:sldId xmlns:r="http://schemas.openxmlformats.org/officeDocument/2006/relationships" id="257" r:id="R5d20e55deca84f79"/>
    <p:sldId xmlns:r="http://schemas.openxmlformats.org/officeDocument/2006/relationships" id="258" r:id="R0979905c1d934b35"/>
    <p:sldId xmlns:r="http://schemas.openxmlformats.org/officeDocument/2006/relationships" id="259" r:id="Ra576afa3221b448f"/>
    <p:sldId xmlns:r="http://schemas.openxmlformats.org/officeDocument/2006/relationships" id="260" r:id="Ra7556031614442d4"/>
    <p:sldId xmlns:r="http://schemas.openxmlformats.org/officeDocument/2006/relationships" id="261" r:id="R60a945c0ccf541b2"/>
    <p:sldId xmlns:r="http://schemas.openxmlformats.org/officeDocument/2006/relationships" id="262" r:id="Rb63e51a49f41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208e31ef94ba2" /><Relationship Type="http://schemas.openxmlformats.org/officeDocument/2006/relationships/slide" Target="/ppt/slides/slide1.xml" Id="Rc8f82844ce0744b0" /><Relationship Type="http://schemas.openxmlformats.org/officeDocument/2006/relationships/slide" Target="/ppt/slides/slide2.xml" Id="R5d20e55deca84f79" /><Relationship Type="http://schemas.openxmlformats.org/officeDocument/2006/relationships/slide" Target="/ppt/slides/slide3.xml" Id="R0979905c1d934b35" /><Relationship Type="http://schemas.openxmlformats.org/officeDocument/2006/relationships/slide" Target="/ppt/slides/slide4.xml" Id="Ra576afa3221b448f" /><Relationship Type="http://schemas.openxmlformats.org/officeDocument/2006/relationships/slide" Target="/ppt/slides/slide5.xml" Id="Ra7556031614442d4" /><Relationship Type="http://schemas.openxmlformats.org/officeDocument/2006/relationships/slide" Target="/ppt/slides/slide6.xml" Id="R60a945c0ccf541b2" /><Relationship Type="http://schemas.openxmlformats.org/officeDocument/2006/relationships/slide" Target="/ppt/slides/slide7.xml" Id="Rb63e51a49f41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6bd9db831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8d19d5c604661" /><Relationship Type="http://schemas.openxmlformats.org/officeDocument/2006/relationships/theme" Target="/ppt/slideMasters/theme/theme1.xml" Id="R37d45fcedd64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c8d19d5c60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26b280d54b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d06197ec04a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c4f95c2574b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7405a70a84f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e8db59d4c4c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ba5981174b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93768ff40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