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d98274629940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61d89633148f6"/>
  </p:sldMasterIdLst>
  <p:sldIdLst>
    <p:sldId xmlns:r="http://schemas.openxmlformats.org/officeDocument/2006/relationships" id="256" r:id="R97009fbd203e44cf"/>
    <p:sldId xmlns:r="http://schemas.openxmlformats.org/officeDocument/2006/relationships" id="257" r:id="Rd6b8c7f4619b45cf"/>
    <p:sldId xmlns:r="http://schemas.openxmlformats.org/officeDocument/2006/relationships" id="258" r:id="R59cbe3fa50674a52"/>
    <p:sldId xmlns:r="http://schemas.openxmlformats.org/officeDocument/2006/relationships" id="259" r:id="Rc4ebb7be3e614548"/>
    <p:sldId xmlns:r="http://schemas.openxmlformats.org/officeDocument/2006/relationships" id="260" r:id="R062693675f6c44c3"/>
    <p:sldId xmlns:r="http://schemas.openxmlformats.org/officeDocument/2006/relationships" id="261" r:id="R0edf11acdcca4212"/>
    <p:sldId xmlns:r="http://schemas.openxmlformats.org/officeDocument/2006/relationships" id="262" r:id="R0b3260c4ac4949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61d89633148f6" /><Relationship Type="http://schemas.openxmlformats.org/officeDocument/2006/relationships/slide" Target="/ppt/slides/slide1.xml" Id="R97009fbd203e44cf" /><Relationship Type="http://schemas.openxmlformats.org/officeDocument/2006/relationships/slide" Target="/ppt/slides/slide2.xml" Id="Rd6b8c7f4619b45cf" /><Relationship Type="http://schemas.openxmlformats.org/officeDocument/2006/relationships/slide" Target="/ppt/slides/slide3.xml" Id="R59cbe3fa50674a52" /><Relationship Type="http://schemas.openxmlformats.org/officeDocument/2006/relationships/slide" Target="/ppt/slides/slide4.xml" Id="Rc4ebb7be3e614548" /><Relationship Type="http://schemas.openxmlformats.org/officeDocument/2006/relationships/slide" Target="/ppt/slides/slide5.xml" Id="R062693675f6c44c3" /><Relationship Type="http://schemas.openxmlformats.org/officeDocument/2006/relationships/slide" Target="/ppt/slides/slide6.xml" Id="R0edf11acdcca4212" /><Relationship Type="http://schemas.openxmlformats.org/officeDocument/2006/relationships/slide" Target="/ppt/slides/slide7.xml" Id="R0b3260c4ac4949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14b8542f14b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a6fb2793440ea" /><Relationship Type="http://schemas.openxmlformats.org/officeDocument/2006/relationships/theme" Target="/ppt/slideMasters/theme/theme1.xml" Id="R739f6318e8ac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a6fb2793440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e5fb9bcdc47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151187d0c4f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b2bb7fe27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b9f7afe8f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638523ce1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191f83bb741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e3038ef95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Ø.G HOLDING AS ble etablert [år] og holder til i Beito.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NIKOLAI BERGUM GRØNOLEN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Grønolsvegen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2952 Beito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