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a6655f1a1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3cbbc620d41c1"/>
  </p:sldMasterIdLst>
  <p:sldIdLst>
    <p:sldId xmlns:r="http://schemas.openxmlformats.org/officeDocument/2006/relationships" id="256" r:id="R25fcbbc6542c494e"/>
    <p:sldId xmlns:r="http://schemas.openxmlformats.org/officeDocument/2006/relationships" id="257" r:id="Re951c1c41aaf4f9c"/>
    <p:sldId xmlns:r="http://schemas.openxmlformats.org/officeDocument/2006/relationships" id="258" r:id="R677067c8fe1c4ba5"/>
    <p:sldId xmlns:r="http://schemas.openxmlformats.org/officeDocument/2006/relationships" id="259" r:id="R0a0e9864484b4284"/>
    <p:sldId xmlns:r="http://schemas.openxmlformats.org/officeDocument/2006/relationships" id="260" r:id="Rbb04b55e0f4a4afe"/>
    <p:sldId xmlns:r="http://schemas.openxmlformats.org/officeDocument/2006/relationships" id="261" r:id="R8b766a94428f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3cbbc620d41c1" /><Relationship Type="http://schemas.openxmlformats.org/officeDocument/2006/relationships/slide" Target="/ppt/slides/slide1.xml" Id="R25fcbbc6542c494e" /><Relationship Type="http://schemas.openxmlformats.org/officeDocument/2006/relationships/slide" Target="/ppt/slides/slide2.xml" Id="Re951c1c41aaf4f9c" /><Relationship Type="http://schemas.openxmlformats.org/officeDocument/2006/relationships/slide" Target="/ppt/slides/slide3.xml" Id="R677067c8fe1c4ba5" /><Relationship Type="http://schemas.openxmlformats.org/officeDocument/2006/relationships/slide" Target="/ppt/slides/slide4.xml" Id="R0a0e9864484b4284" /><Relationship Type="http://schemas.openxmlformats.org/officeDocument/2006/relationships/slide" Target="/ppt/slides/slide5.xml" Id="Rbb04b55e0f4a4afe" /><Relationship Type="http://schemas.openxmlformats.org/officeDocument/2006/relationships/slide" Target="/ppt/slides/slide6.xml" Id="R8b766a94428f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e8e750e83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9e107df44d42" /><Relationship Type="http://schemas.openxmlformats.org/officeDocument/2006/relationships/theme" Target="/ppt/slideMasters/theme/theme1.xml" Id="R1cb23e7c20b5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e9e107df4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c930b58c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43219545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ee3b2d105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aeea7ebd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7fd0ff8c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6c5b3866e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NICE TRY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B. Werners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930 552 283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NICE TRY HOLDING AS</a:t>
            </a:r>
          </a:p>
        </p:txBody>
      </p:sp>
    </p:spTree>
  </p:cSld>
  <p:clrMapOvr>
    <a:masterClrMapping xmlns:a="http://schemas.openxmlformats.org/drawingml/2006/main"/>
  </p:clrMapOvr>
</p:sld>
</file>