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5575966eb44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e9a6b7cfe041ed"/>
  </p:sldMasterIdLst>
  <p:sldIdLst>
    <p:sldId xmlns:r="http://schemas.openxmlformats.org/officeDocument/2006/relationships" id="256" r:id="Rcf7a8c407fbb46c0"/>
    <p:sldId xmlns:r="http://schemas.openxmlformats.org/officeDocument/2006/relationships" id="257" r:id="R790537c394c44e08"/>
    <p:sldId xmlns:r="http://schemas.openxmlformats.org/officeDocument/2006/relationships" id="258" r:id="Rea087683d2824dd3"/>
    <p:sldId xmlns:r="http://schemas.openxmlformats.org/officeDocument/2006/relationships" id="259" r:id="Reb06c62cf13340df"/>
    <p:sldId xmlns:r="http://schemas.openxmlformats.org/officeDocument/2006/relationships" id="260" r:id="R1e628782f9d644c9"/>
    <p:sldId xmlns:r="http://schemas.openxmlformats.org/officeDocument/2006/relationships" id="261" r:id="Rbd9a4f2f5a8d4422"/>
    <p:sldId xmlns:r="http://schemas.openxmlformats.org/officeDocument/2006/relationships" id="262" r:id="R055bac576c10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9a6b7cfe041ed" /><Relationship Type="http://schemas.openxmlformats.org/officeDocument/2006/relationships/slide" Target="/ppt/slides/slide1.xml" Id="Rcf7a8c407fbb46c0" /><Relationship Type="http://schemas.openxmlformats.org/officeDocument/2006/relationships/slide" Target="/ppt/slides/slide2.xml" Id="R790537c394c44e08" /><Relationship Type="http://schemas.openxmlformats.org/officeDocument/2006/relationships/slide" Target="/ppt/slides/slide3.xml" Id="Rea087683d2824dd3" /><Relationship Type="http://schemas.openxmlformats.org/officeDocument/2006/relationships/slide" Target="/ppt/slides/slide4.xml" Id="Reb06c62cf13340df" /><Relationship Type="http://schemas.openxmlformats.org/officeDocument/2006/relationships/slide" Target="/ppt/slides/slide5.xml" Id="R1e628782f9d644c9" /><Relationship Type="http://schemas.openxmlformats.org/officeDocument/2006/relationships/slide" Target="/ppt/slides/slide6.xml" Id="Rbd9a4f2f5a8d4422" /><Relationship Type="http://schemas.openxmlformats.org/officeDocument/2006/relationships/slide" Target="/ppt/slides/slide7.xml" Id="R055bac576c10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dd99dbd39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79c60e3541eb" /><Relationship Type="http://schemas.openxmlformats.org/officeDocument/2006/relationships/theme" Target="/ppt/slideMasters/theme/theme1.xml" Id="R1502ed79c81b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f79c60e3541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bd5284425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52116616b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f2c835d68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081338d7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444cd621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ac48574cc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998291ef1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NICE TRY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NICE TRY HOLDING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SKALØ BJERKE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TORKE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B. Werners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930 552 283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