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38cf2246e142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c8d8d8e6dd4800"/>
  </p:sldMasterIdLst>
  <p:sldIdLst>
    <p:sldId xmlns:r="http://schemas.openxmlformats.org/officeDocument/2006/relationships" id="256" r:id="R0188ddff9ba44835"/>
    <p:sldId xmlns:r="http://schemas.openxmlformats.org/officeDocument/2006/relationships" id="257" r:id="R17d5a2b5915441b6"/>
    <p:sldId xmlns:r="http://schemas.openxmlformats.org/officeDocument/2006/relationships" id="258" r:id="R297ede3d0f9d4bd1"/>
    <p:sldId xmlns:r="http://schemas.openxmlformats.org/officeDocument/2006/relationships" id="259" r:id="R8313feaa2a51498f"/>
    <p:sldId xmlns:r="http://schemas.openxmlformats.org/officeDocument/2006/relationships" id="260" r:id="Rbcea869112a24d61"/>
    <p:sldId xmlns:r="http://schemas.openxmlformats.org/officeDocument/2006/relationships" id="261" r:id="R3be21ed406794ed8"/>
    <p:sldId xmlns:r="http://schemas.openxmlformats.org/officeDocument/2006/relationships" id="262" r:id="Rdde2d8d556bc4d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c8d8d8e6dd4800" /><Relationship Type="http://schemas.openxmlformats.org/officeDocument/2006/relationships/slide" Target="/ppt/slides/slide1.xml" Id="R0188ddff9ba44835" /><Relationship Type="http://schemas.openxmlformats.org/officeDocument/2006/relationships/slide" Target="/ppt/slides/slide2.xml" Id="R17d5a2b5915441b6" /><Relationship Type="http://schemas.openxmlformats.org/officeDocument/2006/relationships/slide" Target="/ppt/slides/slide3.xml" Id="R297ede3d0f9d4bd1" /><Relationship Type="http://schemas.openxmlformats.org/officeDocument/2006/relationships/slide" Target="/ppt/slides/slide4.xml" Id="R8313feaa2a51498f" /><Relationship Type="http://schemas.openxmlformats.org/officeDocument/2006/relationships/slide" Target="/ppt/slides/slide5.xml" Id="Rbcea869112a24d61" /><Relationship Type="http://schemas.openxmlformats.org/officeDocument/2006/relationships/slide" Target="/ppt/slides/slide6.xml" Id="R3be21ed406794ed8" /><Relationship Type="http://schemas.openxmlformats.org/officeDocument/2006/relationships/slide" Target="/ppt/slides/slide7.xml" Id="Rdde2d8d556bc4d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553b423c4140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9b40854584f22" /><Relationship Type="http://schemas.openxmlformats.org/officeDocument/2006/relationships/theme" Target="/ppt/slideMasters/theme/theme1.xml" Id="R2fbe9de5a7b946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69b40854584f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6e775385848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5462b538249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1564f492a43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9b1ed079c44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a2192eb8f4b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7e4f98eb346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88506b42d4c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LEONICO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LEONICO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LEONICO HOLDING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LEONICO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LEONICO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LEONICO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142 054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145 469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LEONICO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FREDRIK LYSØ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LEONICO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930 554 413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LEONICO HOLDING AS</a:t>
            </a:r>
          </a:p>
        </p:txBody>
      </p:sp>
    </p:spTree>
  </p:cSld>
  <p:clrMapOvr>
    <a:masterClrMapping xmlns:a="http://schemas.openxmlformats.org/drawingml/2006/main"/>
  </p:clrMapOvr>
</p:sld>
</file>