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6e4ef3513843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a9bd443ce84968"/>
  </p:sldMasterIdLst>
  <p:sldIdLst>
    <p:sldId xmlns:r="http://schemas.openxmlformats.org/officeDocument/2006/relationships" id="256" r:id="R37f05e7faedc413e"/>
    <p:sldId xmlns:r="http://schemas.openxmlformats.org/officeDocument/2006/relationships" id="257" r:id="Rb6c26355073b4b6f"/>
    <p:sldId xmlns:r="http://schemas.openxmlformats.org/officeDocument/2006/relationships" id="258" r:id="Ree96239caffc45d4"/>
    <p:sldId xmlns:r="http://schemas.openxmlformats.org/officeDocument/2006/relationships" id="259" r:id="R524e45594782493f"/>
    <p:sldId xmlns:r="http://schemas.openxmlformats.org/officeDocument/2006/relationships" id="260" r:id="Rd5af103449b844b0"/>
    <p:sldId xmlns:r="http://schemas.openxmlformats.org/officeDocument/2006/relationships" id="261" r:id="Rada49b5e39064b5f"/>
    <p:sldId xmlns:r="http://schemas.openxmlformats.org/officeDocument/2006/relationships" id="262" r:id="R7d9c966339b142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a9bd443ce84968" /><Relationship Type="http://schemas.openxmlformats.org/officeDocument/2006/relationships/slide" Target="/ppt/slides/slide1.xml" Id="R37f05e7faedc413e" /><Relationship Type="http://schemas.openxmlformats.org/officeDocument/2006/relationships/slide" Target="/ppt/slides/slide2.xml" Id="Rb6c26355073b4b6f" /><Relationship Type="http://schemas.openxmlformats.org/officeDocument/2006/relationships/slide" Target="/ppt/slides/slide3.xml" Id="Ree96239caffc45d4" /><Relationship Type="http://schemas.openxmlformats.org/officeDocument/2006/relationships/slide" Target="/ppt/slides/slide4.xml" Id="R524e45594782493f" /><Relationship Type="http://schemas.openxmlformats.org/officeDocument/2006/relationships/slide" Target="/ppt/slides/slide5.xml" Id="Rd5af103449b844b0" /><Relationship Type="http://schemas.openxmlformats.org/officeDocument/2006/relationships/slide" Target="/ppt/slides/slide6.xml" Id="Rada49b5e39064b5f" /><Relationship Type="http://schemas.openxmlformats.org/officeDocument/2006/relationships/slide" Target="/ppt/slides/slide7.xml" Id="R7d9c966339b142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f5a24181cb49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3825345d2e42de" /><Relationship Type="http://schemas.openxmlformats.org/officeDocument/2006/relationships/theme" Target="/ppt/slideMasters/theme/theme1.xml" Id="Ref87019c21d544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3825345d2e42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de1ada34a94c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314367a4c74c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1df809009c49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397b02471f4e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1b0d51f16b4a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e5d4eae40f45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05ae8c322c4f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SUMBIOS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SUMBIOS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SUMBIOS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SUMBIOS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SUMBIOS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SUMBIOS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2 487 505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234 697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2 693 983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SUMBIOS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SE-HOLDING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SUMBIOS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Fantoftvegen 111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5072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930 554 529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SUMBIOS AS</a:t>
            </a:r>
          </a:p>
        </p:txBody>
      </p:sp>
    </p:spTree>
  </p:cSld>
  <p:clrMapOvr>
    <a:masterClrMapping xmlns:a="http://schemas.openxmlformats.org/drawingml/2006/main"/>
  </p:clrMapOvr>
</p:sld>
</file>