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0a6135d5c743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5b2fdd11844fe2"/>
  </p:sldMasterIdLst>
  <p:sldIdLst>
    <p:sldId xmlns:r="http://schemas.openxmlformats.org/officeDocument/2006/relationships" id="256" r:id="R82f108cd44364ef2"/>
    <p:sldId xmlns:r="http://schemas.openxmlformats.org/officeDocument/2006/relationships" id="257" r:id="Re1b6755181724896"/>
    <p:sldId xmlns:r="http://schemas.openxmlformats.org/officeDocument/2006/relationships" id="258" r:id="R6d54803f6f324093"/>
    <p:sldId xmlns:r="http://schemas.openxmlformats.org/officeDocument/2006/relationships" id="259" r:id="R40109217db3e4818"/>
    <p:sldId xmlns:r="http://schemas.openxmlformats.org/officeDocument/2006/relationships" id="260" r:id="R3d3bba82c2004c2c"/>
    <p:sldId xmlns:r="http://schemas.openxmlformats.org/officeDocument/2006/relationships" id="261" r:id="R601bc67b8d484c59"/>
    <p:sldId xmlns:r="http://schemas.openxmlformats.org/officeDocument/2006/relationships" id="262" r:id="R4b9c7be25fde40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5b2fdd11844fe2" /><Relationship Type="http://schemas.openxmlformats.org/officeDocument/2006/relationships/slide" Target="/ppt/slides/slide1.xml" Id="R82f108cd44364ef2" /><Relationship Type="http://schemas.openxmlformats.org/officeDocument/2006/relationships/slide" Target="/ppt/slides/slide2.xml" Id="Re1b6755181724896" /><Relationship Type="http://schemas.openxmlformats.org/officeDocument/2006/relationships/slide" Target="/ppt/slides/slide3.xml" Id="R6d54803f6f324093" /><Relationship Type="http://schemas.openxmlformats.org/officeDocument/2006/relationships/slide" Target="/ppt/slides/slide4.xml" Id="R40109217db3e4818" /><Relationship Type="http://schemas.openxmlformats.org/officeDocument/2006/relationships/slide" Target="/ppt/slides/slide5.xml" Id="R3d3bba82c2004c2c" /><Relationship Type="http://schemas.openxmlformats.org/officeDocument/2006/relationships/slide" Target="/ppt/slides/slide6.xml" Id="R601bc67b8d484c59" /><Relationship Type="http://schemas.openxmlformats.org/officeDocument/2006/relationships/slide" Target="/ppt/slides/slide7.xml" Id="R4b9c7be25fde40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0eca2b3a8c4f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10d750d554638" /><Relationship Type="http://schemas.openxmlformats.org/officeDocument/2006/relationships/theme" Target="/ppt/slideMasters/theme/theme1.xml" Id="R88509031648f4f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510d750d5546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6704e892743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6d5e3807c45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c5f0fdbcc45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f460661324f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287c3f61e49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b23b0cc504b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d93a67df443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CUELEBRE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CUELEBRE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CUELEBRE AS ble etablert [år] og holder til i Tennfjord.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CUELEBRE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CUELEBRE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CUELEBRE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374 324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CUELEBRE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RODRIGUEZ FERNANDEZ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CUELEBRE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Solstrandvegen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6264 Tennfjord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930 561 282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CUELEBRE AS</a:t>
            </a:r>
          </a:p>
        </p:txBody>
      </p:sp>
    </p:spTree>
  </p:cSld>
  <p:clrMapOvr>
    <a:masterClrMapping xmlns:a="http://schemas.openxmlformats.org/drawingml/2006/main"/>
  </p:clrMapOvr>
</p:sld>
</file>