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129cd6d05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ddef896d84640"/>
  </p:sldMasterIdLst>
  <p:sldIdLst>
    <p:sldId xmlns:r="http://schemas.openxmlformats.org/officeDocument/2006/relationships" id="256" r:id="Rb599fd2d5490473f"/>
    <p:sldId xmlns:r="http://schemas.openxmlformats.org/officeDocument/2006/relationships" id="257" r:id="Rc90f48e31aa849a2"/>
    <p:sldId xmlns:r="http://schemas.openxmlformats.org/officeDocument/2006/relationships" id="258" r:id="Reb2169b6616d441e"/>
    <p:sldId xmlns:r="http://schemas.openxmlformats.org/officeDocument/2006/relationships" id="259" r:id="R31f1889b036640ec"/>
    <p:sldId xmlns:r="http://schemas.openxmlformats.org/officeDocument/2006/relationships" id="260" r:id="R0ba855315b0b44ff"/>
    <p:sldId xmlns:r="http://schemas.openxmlformats.org/officeDocument/2006/relationships" id="261" r:id="R9172bdc9a6b44410"/>
    <p:sldId xmlns:r="http://schemas.openxmlformats.org/officeDocument/2006/relationships" id="262" r:id="R77ccf988c219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ddef896d84640" /><Relationship Type="http://schemas.openxmlformats.org/officeDocument/2006/relationships/slide" Target="/ppt/slides/slide1.xml" Id="Rb599fd2d5490473f" /><Relationship Type="http://schemas.openxmlformats.org/officeDocument/2006/relationships/slide" Target="/ppt/slides/slide2.xml" Id="Rc90f48e31aa849a2" /><Relationship Type="http://schemas.openxmlformats.org/officeDocument/2006/relationships/slide" Target="/ppt/slides/slide3.xml" Id="Reb2169b6616d441e" /><Relationship Type="http://schemas.openxmlformats.org/officeDocument/2006/relationships/slide" Target="/ppt/slides/slide4.xml" Id="R31f1889b036640ec" /><Relationship Type="http://schemas.openxmlformats.org/officeDocument/2006/relationships/slide" Target="/ppt/slides/slide5.xml" Id="R0ba855315b0b44ff" /><Relationship Type="http://schemas.openxmlformats.org/officeDocument/2006/relationships/slide" Target="/ppt/slides/slide6.xml" Id="R9172bdc9a6b44410" /><Relationship Type="http://schemas.openxmlformats.org/officeDocument/2006/relationships/slide" Target="/ppt/slides/slide7.xml" Id="R77ccf988c219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6f57d66ee4a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a266a7e8d4de8" /><Relationship Type="http://schemas.openxmlformats.org/officeDocument/2006/relationships/theme" Target="/ppt/slideMasters/theme/theme1.xml" Id="R6769c7f9322b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a266a7e8d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50f949972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07f96bbe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37d05ef6c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a88c941ba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e54f4e21d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28701065c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5baf762f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RISHAVEN MENIGHETSBARNEHAGE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RISHAVEN MENIGHETSBARNEHAGE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1 980 763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 SOKN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