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25f929b69440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e077ff3ec04b00"/>
  </p:sldMasterIdLst>
  <p:sldIdLst>
    <p:sldId xmlns:r="http://schemas.openxmlformats.org/officeDocument/2006/relationships" id="256" r:id="R3829d52af8c54966"/>
    <p:sldId xmlns:r="http://schemas.openxmlformats.org/officeDocument/2006/relationships" id="257" r:id="R5d6ff1feda0f4cfe"/>
    <p:sldId xmlns:r="http://schemas.openxmlformats.org/officeDocument/2006/relationships" id="258" r:id="R3f5c0f77f74b405c"/>
    <p:sldId xmlns:r="http://schemas.openxmlformats.org/officeDocument/2006/relationships" id="259" r:id="Rac31465321294379"/>
    <p:sldId xmlns:r="http://schemas.openxmlformats.org/officeDocument/2006/relationships" id="260" r:id="Rbd3d5ec6daae4f9b"/>
    <p:sldId xmlns:r="http://schemas.openxmlformats.org/officeDocument/2006/relationships" id="261" r:id="Rf2b62043ace54a85"/>
    <p:sldId xmlns:r="http://schemas.openxmlformats.org/officeDocument/2006/relationships" id="262" r:id="Rbc06d301867942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077ff3ec04b00" /><Relationship Type="http://schemas.openxmlformats.org/officeDocument/2006/relationships/slide" Target="/ppt/slides/slide1.xml" Id="R3829d52af8c54966" /><Relationship Type="http://schemas.openxmlformats.org/officeDocument/2006/relationships/slide" Target="/ppt/slides/slide2.xml" Id="R5d6ff1feda0f4cfe" /><Relationship Type="http://schemas.openxmlformats.org/officeDocument/2006/relationships/slide" Target="/ppt/slides/slide3.xml" Id="R3f5c0f77f74b405c" /><Relationship Type="http://schemas.openxmlformats.org/officeDocument/2006/relationships/slide" Target="/ppt/slides/slide4.xml" Id="Rac31465321294379" /><Relationship Type="http://schemas.openxmlformats.org/officeDocument/2006/relationships/slide" Target="/ppt/slides/slide5.xml" Id="Rbd3d5ec6daae4f9b" /><Relationship Type="http://schemas.openxmlformats.org/officeDocument/2006/relationships/slide" Target="/ppt/slides/slide6.xml" Id="Rf2b62043ace54a85" /><Relationship Type="http://schemas.openxmlformats.org/officeDocument/2006/relationships/slide" Target="/ppt/slides/slide7.xml" Id="Rbc06d301867942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4c73cf842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81c05a8d94fea" /><Relationship Type="http://schemas.openxmlformats.org/officeDocument/2006/relationships/theme" Target="/ppt/slideMasters/theme/theme1.xml" Id="Rbb92cc9cb17440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b81c05a8d9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65267e968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16385befd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72424017c4a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b89a43a5247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3fbccf8384b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f56c3532b4f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1e9aed7cf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LANDSOME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LANDSOME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10 766 738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38 790 455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JFEH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JMTB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RETINACULUM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Gjerdrumsgata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930 563 749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LANDSOME AS</a:t>
            </a:r>
          </a:p>
        </p:txBody>
      </p:sp>
    </p:spTree>
  </p:cSld>
  <p:clrMapOvr>
    <a:masterClrMapping xmlns:a="http://schemas.openxmlformats.org/drawingml/2006/main"/>
  </p:clrMapOvr>
</p:sld>
</file>