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5732f8363948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55f8184ede411d"/>
  </p:sldMasterIdLst>
  <p:sldIdLst>
    <p:sldId xmlns:r="http://schemas.openxmlformats.org/officeDocument/2006/relationships" id="256" r:id="Ra6d5589ce8314f34"/>
    <p:sldId xmlns:r="http://schemas.openxmlformats.org/officeDocument/2006/relationships" id="257" r:id="R6c1aa4169a16436c"/>
    <p:sldId xmlns:r="http://schemas.openxmlformats.org/officeDocument/2006/relationships" id="258" r:id="Rbdc15a7c5cc64bc6"/>
    <p:sldId xmlns:r="http://schemas.openxmlformats.org/officeDocument/2006/relationships" id="259" r:id="Rada9dc7a957541ac"/>
    <p:sldId xmlns:r="http://schemas.openxmlformats.org/officeDocument/2006/relationships" id="260" r:id="R34dd44b58eb34a41"/>
    <p:sldId xmlns:r="http://schemas.openxmlformats.org/officeDocument/2006/relationships" id="261" r:id="Rd76be4ea0fb946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5f8184ede411d" /><Relationship Type="http://schemas.openxmlformats.org/officeDocument/2006/relationships/slide" Target="/ppt/slides/slide1.xml" Id="Ra6d5589ce8314f34" /><Relationship Type="http://schemas.openxmlformats.org/officeDocument/2006/relationships/slide" Target="/ppt/slides/slide2.xml" Id="R6c1aa4169a16436c" /><Relationship Type="http://schemas.openxmlformats.org/officeDocument/2006/relationships/slide" Target="/ppt/slides/slide3.xml" Id="Rbdc15a7c5cc64bc6" /><Relationship Type="http://schemas.openxmlformats.org/officeDocument/2006/relationships/slide" Target="/ppt/slides/slide4.xml" Id="Rada9dc7a957541ac" /><Relationship Type="http://schemas.openxmlformats.org/officeDocument/2006/relationships/slide" Target="/ppt/slides/slide5.xml" Id="R34dd44b58eb34a41" /><Relationship Type="http://schemas.openxmlformats.org/officeDocument/2006/relationships/slide" Target="/ppt/slides/slide6.xml" Id="Rd76be4ea0fb946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f0cd1b5fc4b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d070777624711" /><Relationship Type="http://schemas.openxmlformats.org/officeDocument/2006/relationships/theme" Target="/ppt/slideMasters/theme/theme1.xml" Id="R1e251f9d3fcc4a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ad0707776247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ae495c39f4f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3c30d63ac4a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78afc3bc348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b4872efcd48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1fe40a34f4a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84a2b4bdb42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LANDSOME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LANDSOME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SKYROCKET AS  –  49,2 %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JFEH HOLDING AS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JMTB HOLDING AS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RETINACULUM AS  –  16,9 %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Gjerdrumsgata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930 563 749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LANDSOME AS</a:t>
            </a:r>
          </a:p>
        </p:txBody>
      </p:sp>
    </p:spTree>
  </p:cSld>
  <p:clrMapOvr>
    <a:masterClrMapping xmlns:a="http://schemas.openxmlformats.org/drawingml/2006/main"/>
  </p:clrMapOvr>
</p:sld>
</file>