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5c148042914a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a2cc61d19141c9"/>
  </p:sldMasterIdLst>
  <p:sldIdLst>
    <p:sldId xmlns:r="http://schemas.openxmlformats.org/officeDocument/2006/relationships" id="256" r:id="Rb975fb3b6c604b80"/>
    <p:sldId xmlns:r="http://schemas.openxmlformats.org/officeDocument/2006/relationships" id="257" r:id="Rf5f121b275da48ae"/>
    <p:sldId xmlns:r="http://schemas.openxmlformats.org/officeDocument/2006/relationships" id="258" r:id="R469f1517e2bc4c9e"/>
    <p:sldId xmlns:r="http://schemas.openxmlformats.org/officeDocument/2006/relationships" id="259" r:id="R547db5fd1f2d4891"/>
    <p:sldId xmlns:r="http://schemas.openxmlformats.org/officeDocument/2006/relationships" id="260" r:id="R8cb8e5c71de74f86"/>
    <p:sldId xmlns:r="http://schemas.openxmlformats.org/officeDocument/2006/relationships" id="261" r:id="R60569d8710b9423e"/>
    <p:sldId xmlns:r="http://schemas.openxmlformats.org/officeDocument/2006/relationships" id="262" r:id="R47b30a1b41674b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a2cc61d19141c9" /><Relationship Type="http://schemas.openxmlformats.org/officeDocument/2006/relationships/slide" Target="/ppt/slides/slide1.xml" Id="Rb975fb3b6c604b80" /><Relationship Type="http://schemas.openxmlformats.org/officeDocument/2006/relationships/slide" Target="/ppt/slides/slide2.xml" Id="Rf5f121b275da48ae" /><Relationship Type="http://schemas.openxmlformats.org/officeDocument/2006/relationships/slide" Target="/ppt/slides/slide3.xml" Id="R469f1517e2bc4c9e" /><Relationship Type="http://schemas.openxmlformats.org/officeDocument/2006/relationships/slide" Target="/ppt/slides/slide4.xml" Id="R547db5fd1f2d4891" /><Relationship Type="http://schemas.openxmlformats.org/officeDocument/2006/relationships/slide" Target="/ppt/slides/slide5.xml" Id="R8cb8e5c71de74f86" /><Relationship Type="http://schemas.openxmlformats.org/officeDocument/2006/relationships/slide" Target="/ppt/slides/slide6.xml" Id="R60569d8710b9423e" /><Relationship Type="http://schemas.openxmlformats.org/officeDocument/2006/relationships/slide" Target="/ppt/slides/slide7.xml" Id="R47b30a1b41674b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a51f53e5c549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e20e6d2d94ac5" /><Relationship Type="http://schemas.openxmlformats.org/officeDocument/2006/relationships/theme" Target="/ppt/slideMasters/theme/theme1.xml" Id="Rc886f2eb0af243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9e20e6d2d94a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808e0e2d641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15e5e195f40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dca7ed13546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9870bc9c24b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ab259c4c448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6b392ecec47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00629c80148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HANDELSSERVICE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HANDELSSERVICE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20 672 748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4 563 128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3 095 889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7 381 163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13 989 486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SAGLI  –  44,1 %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HUNNES  –  44,1 %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 HUNNES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SYNNØVE HUNNES  –  5,9 %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Sykkylvsvegen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25 40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930 565 415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HANDELSSERVICE AS</a:t>
            </a:r>
          </a:p>
        </p:txBody>
      </p:sp>
    </p:spTree>
  </p:cSld>
  <p:clrMapOvr>
    <a:masterClrMapping xmlns:a="http://schemas.openxmlformats.org/drawingml/2006/main"/>
  </p:clrMapOvr>
</p:sld>
</file>