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4f8b928f3246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4a8e1a2bb0430d"/>
  </p:sldMasterIdLst>
  <p:sldIdLst>
    <p:sldId xmlns:r="http://schemas.openxmlformats.org/officeDocument/2006/relationships" id="256" r:id="Ra33cf621d27249eb"/>
    <p:sldId xmlns:r="http://schemas.openxmlformats.org/officeDocument/2006/relationships" id="257" r:id="Rfba7aaf0405d4523"/>
    <p:sldId xmlns:r="http://schemas.openxmlformats.org/officeDocument/2006/relationships" id="258" r:id="R789c355858b044ed"/>
    <p:sldId xmlns:r="http://schemas.openxmlformats.org/officeDocument/2006/relationships" id="259" r:id="R3c9f3794c26a459e"/>
    <p:sldId xmlns:r="http://schemas.openxmlformats.org/officeDocument/2006/relationships" id="260" r:id="Rd7f7ccd726054c50"/>
    <p:sldId xmlns:r="http://schemas.openxmlformats.org/officeDocument/2006/relationships" id="261" r:id="R8bef877946c54527"/>
    <p:sldId xmlns:r="http://schemas.openxmlformats.org/officeDocument/2006/relationships" id="262" r:id="R05df624449404a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a8e1a2bb0430d" /><Relationship Type="http://schemas.openxmlformats.org/officeDocument/2006/relationships/slide" Target="/ppt/slides/slide1.xml" Id="Ra33cf621d27249eb" /><Relationship Type="http://schemas.openxmlformats.org/officeDocument/2006/relationships/slide" Target="/ppt/slides/slide2.xml" Id="Rfba7aaf0405d4523" /><Relationship Type="http://schemas.openxmlformats.org/officeDocument/2006/relationships/slide" Target="/ppt/slides/slide3.xml" Id="R789c355858b044ed" /><Relationship Type="http://schemas.openxmlformats.org/officeDocument/2006/relationships/slide" Target="/ppt/slides/slide4.xml" Id="R3c9f3794c26a459e" /><Relationship Type="http://schemas.openxmlformats.org/officeDocument/2006/relationships/slide" Target="/ppt/slides/slide5.xml" Id="Rd7f7ccd726054c50" /><Relationship Type="http://schemas.openxmlformats.org/officeDocument/2006/relationships/slide" Target="/ppt/slides/slide6.xml" Id="R8bef877946c54527" /><Relationship Type="http://schemas.openxmlformats.org/officeDocument/2006/relationships/slide" Target="/ppt/slides/slide7.xml" Id="R05df624449404a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aae2cac4a49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f3010036749c1" /><Relationship Type="http://schemas.openxmlformats.org/officeDocument/2006/relationships/theme" Target="/ppt/slideMasters/theme/theme1.xml" Id="R5a336f17e1864d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af3010036749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b97a9d1f341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c08d522f64b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d50beb8a546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c636299d94d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45b14192a46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c4320490a4a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cb122437941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BLS RAIL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BLS RAIL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BLS RAIL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BLS RAIL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BLS RAIL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BLS RAIL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20 698 295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453 814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9 708 634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BLS RAIL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BLS RAIL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BLS RAIL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Jegerstien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930 565 547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BLS RAIL AS</a:t>
            </a:r>
          </a:p>
        </p:txBody>
      </p:sp>
    </p:spTree>
  </p:cSld>
  <p:clrMapOvr>
    <a:masterClrMapping xmlns:a="http://schemas.openxmlformats.org/drawingml/2006/main"/>
  </p:clrMapOvr>
</p:sld>
</file>