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9ee126c92a43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7a56ed94a04268"/>
  </p:sldMasterIdLst>
  <p:sldIdLst>
    <p:sldId xmlns:r="http://schemas.openxmlformats.org/officeDocument/2006/relationships" id="256" r:id="R2203d00976b24179"/>
    <p:sldId xmlns:r="http://schemas.openxmlformats.org/officeDocument/2006/relationships" id="257" r:id="Rd339f71b2b274317"/>
    <p:sldId xmlns:r="http://schemas.openxmlformats.org/officeDocument/2006/relationships" id="258" r:id="R83364e2eb3864579"/>
    <p:sldId xmlns:r="http://schemas.openxmlformats.org/officeDocument/2006/relationships" id="259" r:id="R9f029ec0788d4b77"/>
    <p:sldId xmlns:r="http://schemas.openxmlformats.org/officeDocument/2006/relationships" id="260" r:id="Rfdbb65ff4b3a46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7a56ed94a04268" /><Relationship Type="http://schemas.openxmlformats.org/officeDocument/2006/relationships/slide" Target="/ppt/slides/slide1.xml" Id="R2203d00976b24179" /><Relationship Type="http://schemas.openxmlformats.org/officeDocument/2006/relationships/slide" Target="/ppt/slides/slide2.xml" Id="Rd339f71b2b274317" /><Relationship Type="http://schemas.openxmlformats.org/officeDocument/2006/relationships/slide" Target="/ppt/slides/slide3.xml" Id="R83364e2eb3864579" /><Relationship Type="http://schemas.openxmlformats.org/officeDocument/2006/relationships/slide" Target="/ppt/slides/slide4.xml" Id="R9f029ec0788d4b77" /><Relationship Type="http://schemas.openxmlformats.org/officeDocument/2006/relationships/slide" Target="/ppt/slides/slide5.xml" Id="Rfdbb65ff4b3a46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6d3132d8af47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d8eee61fe4bd8" /><Relationship Type="http://schemas.openxmlformats.org/officeDocument/2006/relationships/theme" Target="/ppt/slideMasters/theme/theme1.xml" Id="R6f82e27c3c2d4e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2d8eee61fe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958a9e3c346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5a540401d44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b229e736042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9ca2f16164a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bbd32b749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PETXL STORD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PETXL STORD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PETXL STORD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PETXL STORD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PETXL STORD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PETXL STORD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167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samir@petxl.no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930 572 306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PETXL STORD</a:t>
            </a:r>
          </a:p>
        </p:txBody>
      </p:sp>
    </p:spTree>
  </p:cSld>
  <p:clrMapOvr>
    <a:masterClrMapping xmlns:a="http://schemas.openxmlformats.org/drawingml/2006/main"/>
  </p:clrMapOvr>
</p:sld>
</file>