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10614884ec41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5b2a9054347b8"/>
  </p:sldMasterIdLst>
  <p:sldIdLst>
    <p:sldId xmlns:r="http://schemas.openxmlformats.org/officeDocument/2006/relationships" id="256" r:id="Rd09d8f48ecef43b2"/>
    <p:sldId xmlns:r="http://schemas.openxmlformats.org/officeDocument/2006/relationships" id="257" r:id="R3a03c6ec3cdc4c64"/>
    <p:sldId xmlns:r="http://schemas.openxmlformats.org/officeDocument/2006/relationships" id="258" r:id="R95c2c9e495ef4e83"/>
    <p:sldId xmlns:r="http://schemas.openxmlformats.org/officeDocument/2006/relationships" id="259" r:id="R20739c9357024fc7"/>
    <p:sldId xmlns:r="http://schemas.openxmlformats.org/officeDocument/2006/relationships" id="260" r:id="R09d85095f041470a"/>
    <p:sldId xmlns:r="http://schemas.openxmlformats.org/officeDocument/2006/relationships" id="261" r:id="Rb7696e6b969c4052"/>
    <p:sldId xmlns:r="http://schemas.openxmlformats.org/officeDocument/2006/relationships" id="262" r:id="R70c53bdd788e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5b2a9054347b8" /><Relationship Type="http://schemas.openxmlformats.org/officeDocument/2006/relationships/slide" Target="/ppt/slides/slide1.xml" Id="Rd09d8f48ecef43b2" /><Relationship Type="http://schemas.openxmlformats.org/officeDocument/2006/relationships/slide" Target="/ppt/slides/slide2.xml" Id="R3a03c6ec3cdc4c64" /><Relationship Type="http://schemas.openxmlformats.org/officeDocument/2006/relationships/slide" Target="/ppt/slides/slide3.xml" Id="R95c2c9e495ef4e83" /><Relationship Type="http://schemas.openxmlformats.org/officeDocument/2006/relationships/slide" Target="/ppt/slides/slide4.xml" Id="R20739c9357024fc7" /><Relationship Type="http://schemas.openxmlformats.org/officeDocument/2006/relationships/slide" Target="/ppt/slides/slide5.xml" Id="R09d85095f041470a" /><Relationship Type="http://schemas.openxmlformats.org/officeDocument/2006/relationships/slide" Target="/ppt/slides/slide6.xml" Id="Rb7696e6b969c4052" /><Relationship Type="http://schemas.openxmlformats.org/officeDocument/2006/relationships/slide" Target="/ppt/slides/slide7.xml" Id="R70c53bdd788e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fe48949bd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e5b3560b54d0b" /><Relationship Type="http://schemas.openxmlformats.org/officeDocument/2006/relationships/theme" Target="/ppt/slideMasters/theme/theme1.xml" Id="R46e00f59a87a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e5b3560b5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9293614f0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bfab7496d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6c2ae4d3e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89de291543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19850c97e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3a1ca0a44f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1f2293761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NEWCO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NEWCO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NEWCO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NEWCO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NEWCO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NEWCO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88 850 668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88 850 668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NEWCO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AS  –  79,4 %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OSSY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MITO INVESTERING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 INVEST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 ERIKSEN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NATVIG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NEWCO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Breivikveien 29C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930 573 159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NEWCO AS</a:t>
            </a:r>
          </a:p>
        </p:txBody>
      </p:sp>
    </p:spTree>
  </p:cSld>
  <p:clrMapOvr>
    <a:masterClrMapping xmlns:a="http://schemas.openxmlformats.org/drawingml/2006/main"/>
  </p:clrMapOvr>
</p:sld>
</file>