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3016937e484e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249cee41d34724"/>
  </p:sldMasterIdLst>
  <p:sldIdLst>
    <p:sldId xmlns:r="http://schemas.openxmlformats.org/officeDocument/2006/relationships" id="256" r:id="Rf071987db3714a8c"/>
    <p:sldId xmlns:r="http://schemas.openxmlformats.org/officeDocument/2006/relationships" id="257" r:id="R5fdfedcb13ec4447"/>
    <p:sldId xmlns:r="http://schemas.openxmlformats.org/officeDocument/2006/relationships" id="258" r:id="Re57815980e0b4bfd"/>
    <p:sldId xmlns:r="http://schemas.openxmlformats.org/officeDocument/2006/relationships" id="259" r:id="R5e8bb8fe0abe4728"/>
    <p:sldId xmlns:r="http://schemas.openxmlformats.org/officeDocument/2006/relationships" id="260" r:id="Ra8fc3b2cc5414524"/>
    <p:sldId xmlns:r="http://schemas.openxmlformats.org/officeDocument/2006/relationships" id="261" r:id="R5e5af89e107d4737"/>
    <p:sldId xmlns:r="http://schemas.openxmlformats.org/officeDocument/2006/relationships" id="262" r:id="Re8dbed28c40040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249cee41d34724" /><Relationship Type="http://schemas.openxmlformats.org/officeDocument/2006/relationships/slide" Target="/ppt/slides/slide1.xml" Id="Rf071987db3714a8c" /><Relationship Type="http://schemas.openxmlformats.org/officeDocument/2006/relationships/slide" Target="/ppt/slides/slide2.xml" Id="R5fdfedcb13ec4447" /><Relationship Type="http://schemas.openxmlformats.org/officeDocument/2006/relationships/slide" Target="/ppt/slides/slide3.xml" Id="Re57815980e0b4bfd" /><Relationship Type="http://schemas.openxmlformats.org/officeDocument/2006/relationships/slide" Target="/ppt/slides/slide4.xml" Id="R5e8bb8fe0abe4728" /><Relationship Type="http://schemas.openxmlformats.org/officeDocument/2006/relationships/slide" Target="/ppt/slides/slide5.xml" Id="Ra8fc3b2cc5414524" /><Relationship Type="http://schemas.openxmlformats.org/officeDocument/2006/relationships/slide" Target="/ppt/slides/slide6.xml" Id="R5e5af89e107d4737" /><Relationship Type="http://schemas.openxmlformats.org/officeDocument/2006/relationships/slide" Target="/ppt/slides/slide7.xml" Id="Re8dbed28c40040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5c77162fef4e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da472bc814ed6" /><Relationship Type="http://schemas.openxmlformats.org/officeDocument/2006/relationships/theme" Target="/ppt/slideMasters/theme/theme1.xml" Id="Re6868f4c1ce146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7da472bc814e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e726117a149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c1d473ca347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ee160e77040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c86e5c9e14d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92cc9f9ce4f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758fef74947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549ff67df49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ALLOTT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ALLOTT AS ble etablert [år] og holder til i Granli.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−6 049 957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−6 049 885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−6 045 455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968 407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LARS-G DYSTERUD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LARS-G DYSTERUD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Lars-Gøran Dysterud Hansen, Matrandvegen 1182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2210 Granli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930 574 694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ALLOTT AS</a:t>
            </a:r>
          </a:p>
        </p:txBody>
      </p:sp>
    </p:spTree>
  </p:cSld>
  <p:clrMapOvr>
    <a:masterClrMapping xmlns:a="http://schemas.openxmlformats.org/drawingml/2006/main"/>
  </p:clrMapOvr>
</p:sld>
</file>