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2e01b008f41422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06885a032264a4f"/>
  </p:sldMasterIdLst>
  <p:sldIdLst>
    <p:sldId xmlns:r="http://schemas.openxmlformats.org/officeDocument/2006/relationships" id="256" r:id="R9ecae7599a6e404b"/>
    <p:sldId xmlns:r="http://schemas.openxmlformats.org/officeDocument/2006/relationships" id="257" r:id="R1531acd2622946fb"/>
    <p:sldId xmlns:r="http://schemas.openxmlformats.org/officeDocument/2006/relationships" id="258" r:id="R0b228d3ad27b436f"/>
    <p:sldId xmlns:r="http://schemas.openxmlformats.org/officeDocument/2006/relationships" id="259" r:id="R052ec52afaa14f0b"/>
    <p:sldId xmlns:r="http://schemas.openxmlformats.org/officeDocument/2006/relationships" id="260" r:id="Rc817b0f19eee4cc3"/>
    <p:sldId xmlns:r="http://schemas.openxmlformats.org/officeDocument/2006/relationships" id="261" r:id="Raf344f9ec6114875"/>
    <p:sldId xmlns:r="http://schemas.openxmlformats.org/officeDocument/2006/relationships" id="262" r:id="R31a486fe19464a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6885a032264a4f" /><Relationship Type="http://schemas.openxmlformats.org/officeDocument/2006/relationships/slide" Target="/ppt/slides/slide1.xml" Id="R9ecae7599a6e404b" /><Relationship Type="http://schemas.openxmlformats.org/officeDocument/2006/relationships/slide" Target="/ppt/slides/slide2.xml" Id="R1531acd2622946fb" /><Relationship Type="http://schemas.openxmlformats.org/officeDocument/2006/relationships/slide" Target="/ppt/slides/slide3.xml" Id="R0b228d3ad27b436f" /><Relationship Type="http://schemas.openxmlformats.org/officeDocument/2006/relationships/slide" Target="/ppt/slides/slide4.xml" Id="R052ec52afaa14f0b" /><Relationship Type="http://schemas.openxmlformats.org/officeDocument/2006/relationships/slide" Target="/ppt/slides/slide5.xml" Id="Rc817b0f19eee4cc3" /><Relationship Type="http://schemas.openxmlformats.org/officeDocument/2006/relationships/slide" Target="/ppt/slides/slide6.xml" Id="Raf344f9ec6114875" /><Relationship Type="http://schemas.openxmlformats.org/officeDocument/2006/relationships/slide" Target="/ppt/slides/slide7.xml" Id="R31a486fe19464a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72f5f1a84645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c15eeeeb4342d1" /><Relationship Type="http://schemas.openxmlformats.org/officeDocument/2006/relationships/theme" Target="/ppt/slideMasters/theme/theme1.xml" Id="R6fcea851423540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c15eeeeb4342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90d536cd545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8ee68bf30246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9c4a55c4b4d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09298770347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cf4411b611408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6bb7ca27746f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d8dc8f057646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VU KOLONIAL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VU KOLONIAL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VU KOLONIAL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VU KOLONIAL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VU KOLONIAL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VU KOLONIAL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1 022 903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−208 818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−209 262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−432 631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127 113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VU KOLONIAL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NAM HOAI VU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VU KOLONIAL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930 574 813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VU KOLONIAL AS</a:t>
            </a:r>
          </a:p>
        </p:txBody>
      </p:sp>
    </p:spTree>
  </p:cSld>
  <p:clrMapOvr>
    <a:masterClrMapping xmlns:a="http://schemas.openxmlformats.org/drawingml/2006/main"/>
  </p:clrMapOvr>
</p:sld>
</file>