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fda2d9df9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4731477cd4b99"/>
  </p:sldMasterIdLst>
  <p:sldIdLst>
    <p:sldId xmlns:r="http://schemas.openxmlformats.org/officeDocument/2006/relationships" id="256" r:id="R220732856dc644c4"/>
    <p:sldId xmlns:r="http://schemas.openxmlformats.org/officeDocument/2006/relationships" id="257" r:id="R1a1e1ee4444b4e23"/>
    <p:sldId xmlns:r="http://schemas.openxmlformats.org/officeDocument/2006/relationships" id="258" r:id="Raec30dec8e2245f2"/>
    <p:sldId xmlns:r="http://schemas.openxmlformats.org/officeDocument/2006/relationships" id="259" r:id="Re9c15436a486490a"/>
    <p:sldId xmlns:r="http://schemas.openxmlformats.org/officeDocument/2006/relationships" id="260" r:id="R6684b9e4ee7b4c74"/>
    <p:sldId xmlns:r="http://schemas.openxmlformats.org/officeDocument/2006/relationships" id="261" r:id="R3c98e98de37f436a"/>
    <p:sldId xmlns:r="http://schemas.openxmlformats.org/officeDocument/2006/relationships" id="262" r:id="Rbf28575b42e5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4731477cd4b99" /><Relationship Type="http://schemas.openxmlformats.org/officeDocument/2006/relationships/slide" Target="/ppt/slides/slide1.xml" Id="R220732856dc644c4" /><Relationship Type="http://schemas.openxmlformats.org/officeDocument/2006/relationships/slide" Target="/ppt/slides/slide2.xml" Id="R1a1e1ee4444b4e23" /><Relationship Type="http://schemas.openxmlformats.org/officeDocument/2006/relationships/slide" Target="/ppt/slides/slide3.xml" Id="Raec30dec8e2245f2" /><Relationship Type="http://schemas.openxmlformats.org/officeDocument/2006/relationships/slide" Target="/ppt/slides/slide4.xml" Id="Re9c15436a486490a" /><Relationship Type="http://schemas.openxmlformats.org/officeDocument/2006/relationships/slide" Target="/ppt/slides/slide5.xml" Id="R6684b9e4ee7b4c74" /><Relationship Type="http://schemas.openxmlformats.org/officeDocument/2006/relationships/slide" Target="/ppt/slides/slide6.xml" Id="R3c98e98de37f436a" /><Relationship Type="http://schemas.openxmlformats.org/officeDocument/2006/relationships/slide" Target="/ppt/slides/slide7.xml" Id="Rbf28575b42e5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963aa5de7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d3cc8d279419a" /><Relationship Type="http://schemas.openxmlformats.org/officeDocument/2006/relationships/theme" Target="/ppt/slideMasters/theme/theme1.xml" Id="R8a4d995ec10c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d3cc8d27941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c824c1570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4e15b50f4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e13d6ac5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28de51f8a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68b03e848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8e2c499334c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e4245841c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ASKEPOTT 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ASKEPOTT BARNEHAGE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4 452 436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859 260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2 557 409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REIDUN LILLEVOLD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TOMAS LILLEVOLD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GAUFFIN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BROCHMANN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Olsvollen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ASKEPOTT BARNEHAGE AS</a:t>
            </a:r>
          </a:p>
        </p:txBody>
      </p:sp>
    </p:spTree>
  </p:cSld>
  <p:clrMapOvr>
    <a:masterClrMapping xmlns:a="http://schemas.openxmlformats.org/drawingml/2006/main"/>
  </p:clrMapOvr>
</p:sld>
</file>