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14cf4fde4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b827e54844274"/>
  </p:sldMasterIdLst>
  <p:sldIdLst>
    <p:sldId xmlns:r="http://schemas.openxmlformats.org/officeDocument/2006/relationships" id="256" r:id="R3e64765a08d94d9a"/>
    <p:sldId xmlns:r="http://schemas.openxmlformats.org/officeDocument/2006/relationships" id="257" r:id="Rb79377708b8d48dc"/>
    <p:sldId xmlns:r="http://schemas.openxmlformats.org/officeDocument/2006/relationships" id="258" r:id="R59191886842342aa"/>
    <p:sldId xmlns:r="http://schemas.openxmlformats.org/officeDocument/2006/relationships" id="259" r:id="R44c9de00a3db43e8"/>
    <p:sldId xmlns:r="http://schemas.openxmlformats.org/officeDocument/2006/relationships" id="260" r:id="R3148a56f8157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b827e54844274" /><Relationship Type="http://schemas.openxmlformats.org/officeDocument/2006/relationships/slide" Target="/ppt/slides/slide1.xml" Id="R3e64765a08d94d9a" /><Relationship Type="http://schemas.openxmlformats.org/officeDocument/2006/relationships/slide" Target="/ppt/slides/slide2.xml" Id="Rb79377708b8d48dc" /><Relationship Type="http://schemas.openxmlformats.org/officeDocument/2006/relationships/slide" Target="/ppt/slides/slide3.xml" Id="R59191886842342aa" /><Relationship Type="http://schemas.openxmlformats.org/officeDocument/2006/relationships/slide" Target="/ppt/slides/slide4.xml" Id="R44c9de00a3db43e8" /><Relationship Type="http://schemas.openxmlformats.org/officeDocument/2006/relationships/slide" Target="/ppt/slides/slide5.xml" Id="R3148a56f8157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70b4b7215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1b8d2f684118" /><Relationship Type="http://schemas.openxmlformats.org/officeDocument/2006/relationships/theme" Target="/ppt/slideMasters/theme/theme1.xml" Id="Ra755c1365bb9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e1b8d2f68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37f9b5e6b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4f7e4002b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87335400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b4de296eb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8331d424d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FYLKESKOMMUNE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