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b56d4288a28490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6512b29a4d545b0"/>
  </p:sldMasterIdLst>
  <p:sldIdLst>
    <p:sldId xmlns:r="http://schemas.openxmlformats.org/officeDocument/2006/relationships" id="256" r:id="Rc71f9061d1d64427"/>
    <p:sldId xmlns:r="http://schemas.openxmlformats.org/officeDocument/2006/relationships" id="257" r:id="R3c0469f2be594ca0"/>
    <p:sldId xmlns:r="http://schemas.openxmlformats.org/officeDocument/2006/relationships" id="258" r:id="Ra1e1d91b93414353"/>
    <p:sldId xmlns:r="http://schemas.openxmlformats.org/officeDocument/2006/relationships" id="259" r:id="Recec8a5656ed4c96"/>
    <p:sldId xmlns:r="http://schemas.openxmlformats.org/officeDocument/2006/relationships" id="260" r:id="Rf08ec183bd4d475e"/>
    <p:sldId xmlns:r="http://schemas.openxmlformats.org/officeDocument/2006/relationships" id="261" r:id="Rff560c3c1eae457e"/>
    <p:sldId xmlns:r="http://schemas.openxmlformats.org/officeDocument/2006/relationships" id="262" r:id="Rd2dd1eeaa2cc491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512b29a4d545b0" /><Relationship Type="http://schemas.openxmlformats.org/officeDocument/2006/relationships/slide" Target="/ppt/slides/slide1.xml" Id="Rc71f9061d1d64427" /><Relationship Type="http://schemas.openxmlformats.org/officeDocument/2006/relationships/slide" Target="/ppt/slides/slide2.xml" Id="R3c0469f2be594ca0" /><Relationship Type="http://schemas.openxmlformats.org/officeDocument/2006/relationships/slide" Target="/ppt/slides/slide3.xml" Id="Ra1e1d91b93414353" /><Relationship Type="http://schemas.openxmlformats.org/officeDocument/2006/relationships/slide" Target="/ppt/slides/slide4.xml" Id="Recec8a5656ed4c96" /><Relationship Type="http://schemas.openxmlformats.org/officeDocument/2006/relationships/slide" Target="/ppt/slides/slide5.xml" Id="Rf08ec183bd4d475e" /><Relationship Type="http://schemas.openxmlformats.org/officeDocument/2006/relationships/slide" Target="/ppt/slides/slide6.xml" Id="Rff560c3c1eae457e" /><Relationship Type="http://schemas.openxmlformats.org/officeDocument/2006/relationships/slide" Target="/ppt/slides/slide7.xml" Id="Rd2dd1eeaa2cc491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f04f9fbc7f4c6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d2b8fcdd2a4167" /><Relationship Type="http://schemas.openxmlformats.org/officeDocument/2006/relationships/theme" Target="/ppt/slideMasters/theme/theme1.xml" Id="Rbea08edd0e6a43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d2b8fcdd2a41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37f4d37b5948a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d89283190a4c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cb38c756ef4b9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8d4ed70d9a448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9fb27fa61743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ba89d5ed25460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1d1a94666c4e0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I.P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I.P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I.P GROUP AS ble etablert [år] og holder til i Bjørndalstræ.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I.P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I.P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I.P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64 303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−199 144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−164 366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−134 366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1 303 001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I.P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ISABELLE PERRONE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I.P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Ravnestølen 101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5170 Bjørndalstræ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930 581 720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I.P GROUP AS</a:t>
            </a:r>
          </a:p>
        </p:txBody>
      </p:sp>
    </p:spTree>
  </p:cSld>
  <p:clrMapOvr>
    <a:masterClrMapping xmlns:a="http://schemas.openxmlformats.org/drawingml/2006/main"/>
  </p:clrMapOvr>
</p:sld>
</file>