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d149859ae04f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7c14c825854512"/>
  </p:sldMasterIdLst>
  <p:sldIdLst>
    <p:sldId xmlns:r="http://schemas.openxmlformats.org/officeDocument/2006/relationships" id="256" r:id="Rda237075a54e46a5"/>
    <p:sldId xmlns:r="http://schemas.openxmlformats.org/officeDocument/2006/relationships" id="257" r:id="Rc345891d330844eb"/>
    <p:sldId xmlns:r="http://schemas.openxmlformats.org/officeDocument/2006/relationships" id="258" r:id="Rc025f90d01cd4838"/>
    <p:sldId xmlns:r="http://schemas.openxmlformats.org/officeDocument/2006/relationships" id="259" r:id="R2ad2c52ad0ee4f73"/>
    <p:sldId xmlns:r="http://schemas.openxmlformats.org/officeDocument/2006/relationships" id="260" r:id="R97a9f99855284c71"/>
    <p:sldId xmlns:r="http://schemas.openxmlformats.org/officeDocument/2006/relationships" id="261" r:id="Re58b4e2407484406"/>
    <p:sldId xmlns:r="http://schemas.openxmlformats.org/officeDocument/2006/relationships" id="262" r:id="R9a5659e58f7a4f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7c14c825854512" /><Relationship Type="http://schemas.openxmlformats.org/officeDocument/2006/relationships/slide" Target="/ppt/slides/slide1.xml" Id="Rda237075a54e46a5" /><Relationship Type="http://schemas.openxmlformats.org/officeDocument/2006/relationships/slide" Target="/ppt/slides/slide2.xml" Id="Rc345891d330844eb" /><Relationship Type="http://schemas.openxmlformats.org/officeDocument/2006/relationships/slide" Target="/ppt/slides/slide3.xml" Id="Rc025f90d01cd4838" /><Relationship Type="http://schemas.openxmlformats.org/officeDocument/2006/relationships/slide" Target="/ppt/slides/slide4.xml" Id="R2ad2c52ad0ee4f73" /><Relationship Type="http://schemas.openxmlformats.org/officeDocument/2006/relationships/slide" Target="/ppt/slides/slide5.xml" Id="R97a9f99855284c71" /><Relationship Type="http://schemas.openxmlformats.org/officeDocument/2006/relationships/slide" Target="/ppt/slides/slide6.xml" Id="Re58b4e2407484406" /><Relationship Type="http://schemas.openxmlformats.org/officeDocument/2006/relationships/slide" Target="/ppt/slides/slide7.xml" Id="R9a5659e58f7a4f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6d9bc4f08e49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7ffb25b9c4b5f" /><Relationship Type="http://schemas.openxmlformats.org/officeDocument/2006/relationships/theme" Target="/ppt/slideMasters/theme/theme1.xml" Id="R7b6c8ddd0d4f4d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57ffb25b9c4b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4f95f520848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bc472b6934c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dda4753b549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372dc4b4740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55e904ec541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bed0e5c0849d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d5514510574e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ALKRIVA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ALKRIVA HOLDING AS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−127 471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6 650 884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6 688 242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ANNE-STINE NORSTRAND BAKKE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BO SUNE BAKKE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Undersrudveien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3402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930 583 286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ALKRIVA HOLDING AS</a:t>
            </a:r>
          </a:p>
        </p:txBody>
      </p:sp>
    </p:spTree>
  </p:cSld>
  <p:clrMapOvr>
    <a:masterClrMapping xmlns:a="http://schemas.openxmlformats.org/drawingml/2006/main"/>
  </p:clrMapOvr>
</p:sld>
</file>