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089c2eb01648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99ff0688ae414c"/>
  </p:sldMasterIdLst>
  <p:sldIdLst>
    <p:sldId xmlns:r="http://schemas.openxmlformats.org/officeDocument/2006/relationships" id="256" r:id="R1dab62d6bffe4d92"/>
    <p:sldId xmlns:r="http://schemas.openxmlformats.org/officeDocument/2006/relationships" id="257" r:id="Rf52f8a07d9dd4149"/>
    <p:sldId xmlns:r="http://schemas.openxmlformats.org/officeDocument/2006/relationships" id="258" r:id="R16fd93b952bd496a"/>
    <p:sldId xmlns:r="http://schemas.openxmlformats.org/officeDocument/2006/relationships" id="259" r:id="R72954b971fc6448d"/>
    <p:sldId xmlns:r="http://schemas.openxmlformats.org/officeDocument/2006/relationships" id="260" r:id="R976524172451437d"/>
    <p:sldId xmlns:r="http://schemas.openxmlformats.org/officeDocument/2006/relationships" id="261" r:id="R69041a2fed9346b5"/>
    <p:sldId xmlns:r="http://schemas.openxmlformats.org/officeDocument/2006/relationships" id="262" r:id="R5725ae8b0d8944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99ff0688ae414c" /><Relationship Type="http://schemas.openxmlformats.org/officeDocument/2006/relationships/slide" Target="/ppt/slides/slide1.xml" Id="R1dab62d6bffe4d92" /><Relationship Type="http://schemas.openxmlformats.org/officeDocument/2006/relationships/slide" Target="/ppt/slides/slide2.xml" Id="Rf52f8a07d9dd4149" /><Relationship Type="http://schemas.openxmlformats.org/officeDocument/2006/relationships/slide" Target="/ppt/slides/slide3.xml" Id="R16fd93b952bd496a" /><Relationship Type="http://schemas.openxmlformats.org/officeDocument/2006/relationships/slide" Target="/ppt/slides/slide4.xml" Id="R72954b971fc6448d" /><Relationship Type="http://schemas.openxmlformats.org/officeDocument/2006/relationships/slide" Target="/ppt/slides/slide5.xml" Id="R976524172451437d" /><Relationship Type="http://schemas.openxmlformats.org/officeDocument/2006/relationships/slide" Target="/ppt/slides/slide6.xml" Id="R69041a2fed9346b5" /><Relationship Type="http://schemas.openxmlformats.org/officeDocument/2006/relationships/slide" Target="/ppt/slides/slide7.xml" Id="R5725ae8b0d8944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d02a157fc64e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f0e0e7aa74130" /><Relationship Type="http://schemas.openxmlformats.org/officeDocument/2006/relationships/theme" Target="/ppt/slideMasters/theme/theme1.xml" Id="R27098632707544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3f0e0e7aa741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4b28d00fc48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551c78f1447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f8f3d630c4c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2f8cd07fb4a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74903173249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90109462749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8e00ba14c44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MOLLEWATT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MOLLEWATT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−128 995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−180 426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2 730 672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GERT OVE MOLLESTAD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Torshovgata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930 583 421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