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74e75074a5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74bba03ba74e0c"/>
  </p:sldMasterIdLst>
  <p:sldIdLst>
    <p:sldId xmlns:r="http://schemas.openxmlformats.org/officeDocument/2006/relationships" id="256" r:id="Rec62596729a64365"/>
    <p:sldId xmlns:r="http://schemas.openxmlformats.org/officeDocument/2006/relationships" id="257" r:id="R555f7052ee534811"/>
    <p:sldId xmlns:r="http://schemas.openxmlformats.org/officeDocument/2006/relationships" id="258" r:id="R90c7f294bbe34cd2"/>
    <p:sldId xmlns:r="http://schemas.openxmlformats.org/officeDocument/2006/relationships" id="259" r:id="R16e6766e06c44c38"/>
    <p:sldId xmlns:r="http://schemas.openxmlformats.org/officeDocument/2006/relationships" id="260" r:id="R8012ff4a5e83435d"/>
    <p:sldId xmlns:r="http://schemas.openxmlformats.org/officeDocument/2006/relationships" id="261" r:id="R95f8311d59924197"/>
    <p:sldId xmlns:r="http://schemas.openxmlformats.org/officeDocument/2006/relationships" id="262" r:id="R682e62f3a0a3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4bba03ba74e0c" /><Relationship Type="http://schemas.openxmlformats.org/officeDocument/2006/relationships/slide" Target="/ppt/slides/slide1.xml" Id="Rec62596729a64365" /><Relationship Type="http://schemas.openxmlformats.org/officeDocument/2006/relationships/slide" Target="/ppt/slides/slide2.xml" Id="R555f7052ee534811" /><Relationship Type="http://schemas.openxmlformats.org/officeDocument/2006/relationships/slide" Target="/ppt/slides/slide3.xml" Id="R90c7f294bbe34cd2" /><Relationship Type="http://schemas.openxmlformats.org/officeDocument/2006/relationships/slide" Target="/ppt/slides/slide4.xml" Id="R16e6766e06c44c38" /><Relationship Type="http://schemas.openxmlformats.org/officeDocument/2006/relationships/slide" Target="/ppt/slides/slide5.xml" Id="R8012ff4a5e83435d" /><Relationship Type="http://schemas.openxmlformats.org/officeDocument/2006/relationships/slide" Target="/ppt/slides/slide6.xml" Id="R95f8311d59924197" /><Relationship Type="http://schemas.openxmlformats.org/officeDocument/2006/relationships/slide" Target="/ppt/slides/slide7.xml" Id="R682e62f3a0a3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8176535084a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1abd7c22546bc" /><Relationship Type="http://schemas.openxmlformats.org/officeDocument/2006/relationships/theme" Target="/ppt/slideMasters/theme/theme1.xml" Id="Reb92c7293c0d44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f1abd7c22546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fe79933494d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9f125dd1f4e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2f642081b4a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1d59f104645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ef44ad3de4c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2f4062ace46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d085ff4c24d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HELLEVE ENERGITRANSPORT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HELLEVE ENERGITRANSPORT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 ENERGITRANSPORT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HELLEVE ENERGITRANSPORT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HELLEVE ENERGITRANSPORT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HELLEVE ENERGITRANSPORT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182 383 486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1 975 011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1 321 878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24 436 399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HELLEVE ENERGITRANSPORT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HELLEVE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HELLEVE ENERGITRANSPORT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Kytesvegen 122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5706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930 583 839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HELLEVE ENERGITRANSPORT AS</a:t>
            </a:r>
          </a:p>
        </p:txBody>
      </p:sp>
    </p:spTree>
  </p:cSld>
  <p:clrMapOvr>
    <a:masterClrMapping xmlns:a="http://schemas.openxmlformats.org/drawingml/2006/main"/>
  </p:clrMapOvr>
</p:sld>
</file>