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1664dfce6949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95bd9b50dc49f4"/>
  </p:sldMasterIdLst>
  <p:sldIdLst>
    <p:sldId xmlns:r="http://schemas.openxmlformats.org/officeDocument/2006/relationships" id="256" r:id="Ra20456764c9e4e97"/>
    <p:sldId xmlns:r="http://schemas.openxmlformats.org/officeDocument/2006/relationships" id="257" r:id="R1ba26fc4a9ad4963"/>
    <p:sldId xmlns:r="http://schemas.openxmlformats.org/officeDocument/2006/relationships" id="258" r:id="R2e040fb59dad4e2a"/>
    <p:sldId xmlns:r="http://schemas.openxmlformats.org/officeDocument/2006/relationships" id="259" r:id="Reea50edb1b9d479e"/>
    <p:sldId xmlns:r="http://schemas.openxmlformats.org/officeDocument/2006/relationships" id="260" r:id="Rd74a7e34555548aa"/>
    <p:sldId xmlns:r="http://schemas.openxmlformats.org/officeDocument/2006/relationships" id="261" r:id="Rcf8b65f3bd9344c5"/>
    <p:sldId xmlns:r="http://schemas.openxmlformats.org/officeDocument/2006/relationships" id="262" r:id="Rf82f93ac514a44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95bd9b50dc49f4" /><Relationship Type="http://schemas.openxmlformats.org/officeDocument/2006/relationships/slide" Target="/ppt/slides/slide1.xml" Id="Ra20456764c9e4e97" /><Relationship Type="http://schemas.openxmlformats.org/officeDocument/2006/relationships/slide" Target="/ppt/slides/slide2.xml" Id="R1ba26fc4a9ad4963" /><Relationship Type="http://schemas.openxmlformats.org/officeDocument/2006/relationships/slide" Target="/ppt/slides/slide3.xml" Id="R2e040fb59dad4e2a" /><Relationship Type="http://schemas.openxmlformats.org/officeDocument/2006/relationships/slide" Target="/ppt/slides/slide4.xml" Id="Reea50edb1b9d479e" /><Relationship Type="http://schemas.openxmlformats.org/officeDocument/2006/relationships/slide" Target="/ppt/slides/slide5.xml" Id="Rd74a7e34555548aa" /><Relationship Type="http://schemas.openxmlformats.org/officeDocument/2006/relationships/slide" Target="/ppt/slides/slide6.xml" Id="Rcf8b65f3bd9344c5" /><Relationship Type="http://schemas.openxmlformats.org/officeDocument/2006/relationships/slide" Target="/ppt/slides/slide7.xml" Id="Rf82f93ac514a44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d22495ed1c48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564e28df8c4757" /><Relationship Type="http://schemas.openxmlformats.org/officeDocument/2006/relationships/theme" Target="/ppt/slideMasters/theme/theme1.xml" Id="R98569f386dea4e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564e28df8c47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392de7eb54c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75949b9df444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710a2a59e44f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c95ec81ba47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7bacd8c004d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e9867b0e140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0a39be3d6c4d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ROSJU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ROSJU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ROSJU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ROSJU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ROSJU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ROSJU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−74 838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−63 416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25 584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ROSJU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NØKLEBY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ROSJU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Henrik Nøkleby, Skogsnarveien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1406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930 585 432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ROSJU AS</a:t>
            </a:r>
          </a:p>
        </p:txBody>
      </p:sp>
    </p:spTree>
  </p:cSld>
  <p:clrMapOvr>
    <a:masterClrMapping xmlns:a="http://schemas.openxmlformats.org/drawingml/2006/main"/>
  </p:clrMapOvr>
</p:sld>
</file>