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9a87a98b744d6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8074d8f7314916"/>
  </p:sldMasterIdLst>
  <p:sldIdLst>
    <p:sldId xmlns:r="http://schemas.openxmlformats.org/officeDocument/2006/relationships" id="256" r:id="Rba3348d5436b4f3f"/>
    <p:sldId xmlns:r="http://schemas.openxmlformats.org/officeDocument/2006/relationships" id="257" r:id="R7e39b97a416d4e7a"/>
    <p:sldId xmlns:r="http://schemas.openxmlformats.org/officeDocument/2006/relationships" id="258" r:id="R3c83f8f2535946d4"/>
    <p:sldId xmlns:r="http://schemas.openxmlformats.org/officeDocument/2006/relationships" id="259" r:id="R22e6d11b25d642b5"/>
    <p:sldId xmlns:r="http://schemas.openxmlformats.org/officeDocument/2006/relationships" id="260" r:id="R54495fc63eff44cc"/>
    <p:sldId xmlns:r="http://schemas.openxmlformats.org/officeDocument/2006/relationships" id="261" r:id="Rd5bb54f7a3264c8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8074d8f7314916" /><Relationship Type="http://schemas.openxmlformats.org/officeDocument/2006/relationships/slide" Target="/ppt/slides/slide1.xml" Id="Rba3348d5436b4f3f" /><Relationship Type="http://schemas.openxmlformats.org/officeDocument/2006/relationships/slide" Target="/ppt/slides/slide2.xml" Id="R7e39b97a416d4e7a" /><Relationship Type="http://schemas.openxmlformats.org/officeDocument/2006/relationships/slide" Target="/ppt/slides/slide3.xml" Id="R3c83f8f2535946d4" /><Relationship Type="http://schemas.openxmlformats.org/officeDocument/2006/relationships/slide" Target="/ppt/slides/slide4.xml" Id="R22e6d11b25d642b5" /><Relationship Type="http://schemas.openxmlformats.org/officeDocument/2006/relationships/slide" Target="/ppt/slides/slide5.xml" Id="R54495fc63eff44cc" /><Relationship Type="http://schemas.openxmlformats.org/officeDocument/2006/relationships/slide" Target="/ppt/slides/slide6.xml" Id="Rd5bb54f7a3264c8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0cd586f62f418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8d9bca15b84b7b" /><Relationship Type="http://schemas.openxmlformats.org/officeDocument/2006/relationships/theme" Target="/ppt/slideMasters/theme/theme1.xml" Id="R8b813c3e32974e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b8d9bca15b84b7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f57e0371fe47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ecb49074a845f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762bda94f343e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c95ff855434f4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423a64366c463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55714acdf942c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REKNES NÆRINGSEIENDOM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REKNES NÆRINGSEIENDOM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REKNES NÆRINGSEIENDOM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REKNES NÆRINGSEIENDOM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REKNES NÆRINGSEIENDOM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REKNES NÆRINGSEIENDOM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MØRE OG ROMSDAL FYLKESKOMMUNE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KOMMUNAL LANDSPENSJONSKASSE GJENSIDIG FORSIKRINGSSELSKAP  –  48,0 %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STATSBYGG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REKNES NÆRINGSEIENDOM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Fylkeshuset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6404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930 591 114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REKNES NÆRINGSEIENDOM AS</a:t>
            </a:r>
          </a:p>
        </p:txBody>
      </p:sp>
    </p:spTree>
  </p:cSld>
  <p:clrMapOvr>
    <a:masterClrMapping xmlns:a="http://schemas.openxmlformats.org/drawingml/2006/main"/>
  </p:clrMapOvr>
</p:sld>
</file>