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674e89e3c54f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c8d619c6344d3a"/>
  </p:sldMasterIdLst>
  <p:sldIdLst>
    <p:sldId xmlns:r="http://schemas.openxmlformats.org/officeDocument/2006/relationships" id="256" r:id="R1ede0be25da3471e"/>
    <p:sldId xmlns:r="http://schemas.openxmlformats.org/officeDocument/2006/relationships" id="257" r:id="R164fc5ac3dc94c45"/>
    <p:sldId xmlns:r="http://schemas.openxmlformats.org/officeDocument/2006/relationships" id="258" r:id="R36876eb46624487a"/>
    <p:sldId xmlns:r="http://schemas.openxmlformats.org/officeDocument/2006/relationships" id="259" r:id="R75505302dbc441e1"/>
    <p:sldId xmlns:r="http://schemas.openxmlformats.org/officeDocument/2006/relationships" id="260" r:id="Rb14fb28a4dba49d0"/>
    <p:sldId xmlns:r="http://schemas.openxmlformats.org/officeDocument/2006/relationships" id="261" r:id="R7c9ccdeb76714149"/>
    <p:sldId xmlns:r="http://schemas.openxmlformats.org/officeDocument/2006/relationships" id="262" r:id="Rf08966da971e43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c8d619c6344d3a" /><Relationship Type="http://schemas.openxmlformats.org/officeDocument/2006/relationships/slide" Target="/ppt/slides/slide1.xml" Id="R1ede0be25da3471e" /><Relationship Type="http://schemas.openxmlformats.org/officeDocument/2006/relationships/slide" Target="/ppt/slides/slide2.xml" Id="R164fc5ac3dc94c45" /><Relationship Type="http://schemas.openxmlformats.org/officeDocument/2006/relationships/slide" Target="/ppt/slides/slide3.xml" Id="R36876eb46624487a" /><Relationship Type="http://schemas.openxmlformats.org/officeDocument/2006/relationships/slide" Target="/ppt/slides/slide4.xml" Id="R75505302dbc441e1" /><Relationship Type="http://schemas.openxmlformats.org/officeDocument/2006/relationships/slide" Target="/ppt/slides/slide5.xml" Id="Rb14fb28a4dba49d0" /><Relationship Type="http://schemas.openxmlformats.org/officeDocument/2006/relationships/slide" Target="/ppt/slides/slide6.xml" Id="R7c9ccdeb76714149" /><Relationship Type="http://schemas.openxmlformats.org/officeDocument/2006/relationships/slide" Target="/ppt/slides/slide7.xml" Id="Rf08966da971e43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3b65bb5a047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87f85df0b4e8a" /><Relationship Type="http://schemas.openxmlformats.org/officeDocument/2006/relationships/theme" Target="/ppt/slideMasters/theme/theme1.xml" Id="R0b52acd631104b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687f85df0b4e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c7bf2c78747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ac644d6774d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7f4be4e8a4a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9b1f70f5246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80bf9929449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8de691ca54e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428b627d441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JORDON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JORDON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JORDON CONSULTING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JORDON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JORDON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JORDON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107 140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58 984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JORDON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JORDON FUGLSET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JORDON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Hellebergveien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930 591 998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JORDON CONSULTING AS</a:t>
            </a:r>
          </a:p>
        </p:txBody>
      </p:sp>
    </p:spTree>
  </p:cSld>
  <p:clrMapOvr>
    <a:masterClrMapping xmlns:a="http://schemas.openxmlformats.org/drawingml/2006/main"/>
  </p:clrMapOvr>
</p:sld>
</file>