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4ab35dd01ba47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3b075c170a4c88"/>
  </p:sldMasterIdLst>
  <p:sldIdLst>
    <p:sldId xmlns:r="http://schemas.openxmlformats.org/officeDocument/2006/relationships" id="256" r:id="Rc31f491cecfa46a6"/>
    <p:sldId xmlns:r="http://schemas.openxmlformats.org/officeDocument/2006/relationships" id="257" r:id="R8559a48e166c440f"/>
    <p:sldId xmlns:r="http://schemas.openxmlformats.org/officeDocument/2006/relationships" id="258" r:id="Re4f4a29b262544b8"/>
    <p:sldId xmlns:r="http://schemas.openxmlformats.org/officeDocument/2006/relationships" id="259" r:id="Rbf945812ae04400e"/>
    <p:sldId xmlns:r="http://schemas.openxmlformats.org/officeDocument/2006/relationships" id="260" r:id="R742a2e8d49254811"/>
    <p:sldId xmlns:r="http://schemas.openxmlformats.org/officeDocument/2006/relationships" id="261" r:id="R80b56d3055ca40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3b075c170a4c88" /><Relationship Type="http://schemas.openxmlformats.org/officeDocument/2006/relationships/slide" Target="/ppt/slides/slide1.xml" Id="Rc31f491cecfa46a6" /><Relationship Type="http://schemas.openxmlformats.org/officeDocument/2006/relationships/slide" Target="/ppt/slides/slide2.xml" Id="R8559a48e166c440f" /><Relationship Type="http://schemas.openxmlformats.org/officeDocument/2006/relationships/slide" Target="/ppt/slides/slide3.xml" Id="Re4f4a29b262544b8" /><Relationship Type="http://schemas.openxmlformats.org/officeDocument/2006/relationships/slide" Target="/ppt/slides/slide4.xml" Id="Rbf945812ae04400e" /><Relationship Type="http://schemas.openxmlformats.org/officeDocument/2006/relationships/slide" Target="/ppt/slides/slide5.xml" Id="R742a2e8d49254811" /><Relationship Type="http://schemas.openxmlformats.org/officeDocument/2006/relationships/slide" Target="/ppt/slides/slide6.xml" Id="R80b56d3055ca40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a496146aed46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3d7e942774d15" /><Relationship Type="http://schemas.openxmlformats.org/officeDocument/2006/relationships/theme" Target="/ppt/slideMasters/theme/theme1.xml" Id="R89a580e037fe4c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13d7e942774d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6b1bc007148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dcfd746fe4f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91e8db12e749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23b20dbab4e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61ea177824a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bc0bc3ebe49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IDEMA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IDEMA AS ble etablert [år] og holder til i Rud.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IDEMA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Løxaveien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1351 Rud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930 593 540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IDEMA AS</a:t>
            </a:r>
          </a:p>
        </p:txBody>
      </p:sp>
    </p:spTree>
  </p:cSld>
  <p:clrMapOvr>
    <a:masterClrMapping xmlns:a="http://schemas.openxmlformats.org/drawingml/2006/main"/>
  </p:clrMapOvr>
</p:sld>
</file>