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7cd26a335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dad60cad7f457d"/>
  </p:sldMasterIdLst>
  <p:sldIdLst>
    <p:sldId xmlns:r="http://schemas.openxmlformats.org/officeDocument/2006/relationships" id="256" r:id="Rf7477d31a5294d2b"/>
    <p:sldId xmlns:r="http://schemas.openxmlformats.org/officeDocument/2006/relationships" id="257" r:id="R47570e1798df44ed"/>
    <p:sldId xmlns:r="http://schemas.openxmlformats.org/officeDocument/2006/relationships" id="258" r:id="R056609522cd6421b"/>
    <p:sldId xmlns:r="http://schemas.openxmlformats.org/officeDocument/2006/relationships" id="259" r:id="R2f02493c2c994251"/>
    <p:sldId xmlns:r="http://schemas.openxmlformats.org/officeDocument/2006/relationships" id="260" r:id="Rc77af8edf37c4a48"/>
    <p:sldId xmlns:r="http://schemas.openxmlformats.org/officeDocument/2006/relationships" id="261" r:id="Rd1d5cd463bde490a"/>
    <p:sldId xmlns:r="http://schemas.openxmlformats.org/officeDocument/2006/relationships" id="262" r:id="Rdbcf35fc710541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ad60cad7f457d" /><Relationship Type="http://schemas.openxmlformats.org/officeDocument/2006/relationships/slide" Target="/ppt/slides/slide1.xml" Id="Rf7477d31a5294d2b" /><Relationship Type="http://schemas.openxmlformats.org/officeDocument/2006/relationships/slide" Target="/ppt/slides/slide2.xml" Id="R47570e1798df44ed" /><Relationship Type="http://schemas.openxmlformats.org/officeDocument/2006/relationships/slide" Target="/ppt/slides/slide3.xml" Id="R056609522cd6421b" /><Relationship Type="http://schemas.openxmlformats.org/officeDocument/2006/relationships/slide" Target="/ppt/slides/slide4.xml" Id="R2f02493c2c994251" /><Relationship Type="http://schemas.openxmlformats.org/officeDocument/2006/relationships/slide" Target="/ppt/slides/slide5.xml" Id="Rc77af8edf37c4a48" /><Relationship Type="http://schemas.openxmlformats.org/officeDocument/2006/relationships/slide" Target="/ppt/slides/slide6.xml" Id="Rd1d5cd463bde490a" /><Relationship Type="http://schemas.openxmlformats.org/officeDocument/2006/relationships/slide" Target="/ppt/slides/slide7.xml" Id="Rdbcf35fc710541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7cb1e6271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24592a1242b3" /><Relationship Type="http://schemas.openxmlformats.org/officeDocument/2006/relationships/theme" Target="/ppt/slideMasters/theme/theme1.xml" Id="Raea191109c5c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724592a1242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fe821d4d4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e94a2d8f446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3fa99b44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33984a66040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53239f65348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60e59664740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7d15abfb3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FREDDE INVEST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741 227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TORP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Missingfjellet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930 594 733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FREDDE INVEST AS</a:t>
            </a:r>
          </a:p>
        </p:txBody>
      </p:sp>
    </p:spTree>
  </p:cSld>
  <p:clrMapOvr>
    <a:masterClrMapping xmlns:a="http://schemas.openxmlformats.org/drawingml/2006/main"/>
  </p:clrMapOvr>
</p:sld>
</file>