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bba4a1e3f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c14a8f11a4ae1"/>
  </p:sldMasterIdLst>
  <p:sldIdLst>
    <p:sldId xmlns:r="http://schemas.openxmlformats.org/officeDocument/2006/relationships" id="256" r:id="Rf6f9cf18f9e74e75"/>
    <p:sldId xmlns:r="http://schemas.openxmlformats.org/officeDocument/2006/relationships" id="257" r:id="R31485204efc043bf"/>
    <p:sldId xmlns:r="http://schemas.openxmlformats.org/officeDocument/2006/relationships" id="258" r:id="R0781d2fd1fef4962"/>
    <p:sldId xmlns:r="http://schemas.openxmlformats.org/officeDocument/2006/relationships" id="259" r:id="R75ca27f287534485"/>
    <p:sldId xmlns:r="http://schemas.openxmlformats.org/officeDocument/2006/relationships" id="260" r:id="R177829e8f98b43b7"/>
    <p:sldId xmlns:r="http://schemas.openxmlformats.org/officeDocument/2006/relationships" id="261" r:id="Rd090576750a947fc"/>
    <p:sldId xmlns:r="http://schemas.openxmlformats.org/officeDocument/2006/relationships" id="262" r:id="Rc9387682800547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c14a8f11a4ae1" /><Relationship Type="http://schemas.openxmlformats.org/officeDocument/2006/relationships/slide" Target="/ppt/slides/slide1.xml" Id="Rf6f9cf18f9e74e75" /><Relationship Type="http://schemas.openxmlformats.org/officeDocument/2006/relationships/slide" Target="/ppt/slides/slide2.xml" Id="R31485204efc043bf" /><Relationship Type="http://schemas.openxmlformats.org/officeDocument/2006/relationships/slide" Target="/ppt/slides/slide3.xml" Id="R0781d2fd1fef4962" /><Relationship Type="http://schemas.openxmlformats.org/officeDocument/2006/relationships/slide" Target="/ppt/slides/slide4.xml" Id="R75ca27f287534485" /><Relationship Type="http://schemas.openxmlformats.org/officeDocument/2006/relationships/slide" Target="/ppt/slides/slide5.xml" Id="R177829e8f98b43b7" /><Relationship Type="http://schemas.openxmlformats.org/officeDocument/2006/relationships/slide" Target="/ppt/slides/slide6.xml" Id="Rd090576750a947fc" /><Relationship Type="http://schemas.openxmlformats.org/officeDocument/2006/relationships/slide" Target="/ppt/slides/slide7.xml" Id="Rc9387682800547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65e12b36b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3c932ec384245" /><Relationship Type="http://schemas.openxmlformats.org/officeDocument/2006/relationships/theme" Target="/ppt/slideMasters/theme/theme1.xml" Id="Rbe7a4f7687b2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73c932ec38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0f509dcd0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fcd73a1dc47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7424571a7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441405534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5fd451e7e4b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c0fb02a6e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d6e4e08174c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MADSEN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MADSEN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112 256 395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STANDAL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MADSEN AS</a:t>
            </a:r>
          </a:p>
        </p:txBody>
      </p:sp>
    </p:spTree>
  </p:cSld>
  <p:clrMapOvr>
    <a:masterClrMapping xmlns:a="http://schemas.openxmlformats.org/drawingml/2006/main"/>
  </p:clrMapOvr>
</p:sld>
</file>