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926b2e8b1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df9c5462f4847"/>
  </p:sldMasterIdLst>
  <p:sldIdLst>
    <p:sldId xmlns:r="http://schemas.openxmlformats.org/officeDocument/2006/relationships" id="256" r:id="Ra8b27eadf9564fa2"/>
    <p:sldId xmlns:r="http://schemas.openxmlformats.org/officeDocument/2006/relationships" id="257" r:id="R7890e30a0859459f"/>
    <p:sldId xmlns:r="http://schemas.openxmlformats.org/officeDocument/2006/relationships" id="258" r:id="Rea90c1746a3842e8"/>
    <p:sldId xmlns:r="http://schemas.openxmlformats.org/officeDocument/2006/relationships" id="259" r:id="Rbc828ab7fbe34c23"/>
    <p:sldId xmlns:r="http://schemas.openxmlformats.org/officeDocument/2006/relationships" id="260" r:id="Re5b61ce667d5476f"/>
    <p:sldId xmlns:r="http://schemas.openxmlformats.org/officeDocument/2006/relationships" id="261" r:id="Ra866ead558534c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df9c5462f4847" /><Relationship Type="http://schemas.openxmlformats.org/officeDocument/2006/relationships/slide" Target="/ppt/slides/slide1.xml" Id="Ra8b27eadf9564fa2" /><Relationship Type="http://schemas.openxmlformats.org/officeDocument/2006/relationships/slide" Target="/ppt/slides/slide2.xml" Id="R7890e30a0859459f" /><Relationship Type="http://schemas.openxmlformats.org/officeDocument/2006/relationships/slide" Target="/ppt/slides/slide3.xml" Id="Rea90c1746a3842e8" /><Relationship Type="http://schemas.openxmlformats.org/officeDocument/2006/relationships/slide" Target="/ppt/slides/slide4.xml" Id="Rbc828ab7fbe34c23" /><Relationship Type="http://schemas.openxmlformats.org/officeDocument/2006/relationships/slide" Target="/ppt/slides/slide5.xml" Id="Re5b61ce667d5476f" /><Relationship Type="http://schemas.openxmlformats.org/officeDocument/2006/relationships/slide" Target="/ppt/slides/slide6.xml" Id="Ra866ead558534c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1c4e47ef048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99bfcbcd442ed" /><Relationship Type="http://schemas.openxmlformats.org/officeDocument/2006/relationships/theme" Target="/ppt/slideMasters/theme/theme1.xml" Id="Rfbf97fdc7d63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99bfcbcd442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62503d003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420287dbe46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327ddab55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78af502d4c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a411cb8d446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19c9a0fc0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PEGA SUNNDAL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 SUNNDAL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PEGA SUNNDAL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 SUNNDAL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 SUNNDAL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 SUNNDAL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 PROSJEKTUTVIKLING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 SUNNDAL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 SUNNDAL AS</a:t>
            </a:r>
          </a:p>
        </p:txBody>
      </p:sp>
    </p:spTree>
  </p:cSld>
  <p:clrMapOvr>
    <a:masterClrMapping xmlns:a="http://schemas.openxmlformats.org/drawingml/2006/main"/>
  </p:clrMapOvr>
</p:sld>
</file>