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c5a016e37a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534b36a854a2f"/>
  </p:sldMasterIdLst>
  <p:sldIdLst>
    <p:sldId xmlns:r="http://schemas.openxmlformats.org/officeDocument/2006/relationships" id="256" r:id="R88063bcd58ac447f"/>
    <p:sldId xmlns:r="http://schemas.openxmlformats.org/officeDocument/2006/relationships" id="257" r:id="R35c520e6cae54f62"/>
    <p:sldId xmlns:r="http://schemas.openxmlformats.org/officeDocument/2006/relationships" id="258" r:id="R886ba952be694280"/>
    <p:sldId xmlns:r="http://schemas.openxmlformats.org/officeDocument/2006/relationships" id="259" r:id="Ra5c572a5d8204bb2"/>
    <p:sldId xmlns:r="http://schemas.openxmlformats.org/officeDocument/2006/relationships" id="260" r:id="Rfbe5c0c0e6344dcc"/>
    <p:sldId xmlns:r="http://schemas.openxmlformats.org/officeDocument/2006/relationships" id="261" r:id="Rc785c19b7f7e4b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534b36a854a2f" /><Relationship Type="http://schemas.openxmlformats.org/officeDocument/2006/relationships/slide" Target="/ppt/slides/slide1.xml" Id="R88063bcd58ac447f" /><Relationship Type="http://schemas.openxmlformats.org/officeDocument/2006/relationships/slide" Target="/ppt/slides/slide2.xml" Id="R35c520e6cae54f62" /><Relationship Type="http://schemas.openxmlformats.org/officeDocument/2006/relationships/slide" Target="/ppt/slides/slide3.xml" Id="R886ba952be694280" /><Relationship Type="http://schemas.openxmlformats.org/officeDocument/2006/relationships/slide" Target="/ppt/slides/slide4.xml" Id="Ra5c572a5d8204bb2" /><Relationship Type="http://schemas.openxmlformats.org/officeDocument/2006/relationships/slide" Target="/ppt/slides/slide5.xml" Id="Rfbe5c0c0e6344dcc" /><Relationship Type="http://schemas.openxmlformats.org/officeDocument/2006/relationships/slide" Target="/ppt/slides/slide6.xml" Id="Rc785c19b7f7e4b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04a9c05d3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959a4302342d9" /><Relationship Type="http://schemas.openxmlformats.org/officeDocument/2006/relationships/theme" Target="/ppt/slideMasters/theme/theme1.xml" Id="R0cff0e30e364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959a43023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1fba4f58145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5284005124c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7a8a00c7345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60ef4e98144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bc189d9aa4e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850ac5c9645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NESTTUN TACOS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TACOS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 TACOS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TACOS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TACOS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TACOS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ESMATULLAH MADOKHEL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TACOS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930 595 098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TACOS AS</a:t>
            </a:r>
          </a:p>
        </p:txBody>
      </p:sp>
    </p:spTree>
  </p:cSld>
  <p:clrMapOvr>
    <a:masterClrMapping xmlns:a="http://schemas.openxmlformats.org/drawingml/2006/main"/>
  </p:clrMapOvr>
</p:sld>
</file>