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4113e274934d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370db9db8f44c7"/>
  </p:sldMasterIdLst>
  <p:sldIdLst>
    <p:sldId xmlns:r="http://schemas.openxmlformats.org/officeDocument/2006/relationships" id="256" r:id="R51ddc5ffdaca42a3"/>
    <p:sldId xmlns:r="http://schemas.openxmlformats.org/officeDocument/2006/relationships" id="257" r:id="Re953c099f06541fc"/>
    <p:sldId xmlns:r="http://schemas.openxmlformats.org/officeDocument/2006/relationships" id="258" r:id="R70f9cb4e16ef429c"/>
    <p:sldId xmlns:r="http://schemas.openxmlformats.org/officeDocument/2006/relationships" id="259" r:id="Rbec3527f183647c6"/>
    <p:sldId xmlns:r="http://schemas.openxmlformats.org/officeDocument/2006/relationships" id="260" r:id="R0610139ef5194e06"/>
    <p:sldId xmlns:r="http://schemas.openxmlformats.org/officeDocument/2006/relationships" id="261" r:id="R490c07dea07a4ff8"/>
    <p:sldId xmlns:r="http://schemas.openxmlformats.org/officeDocument/2006/relationships" id="262" r:id="R8ac4c95bc79749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370db9db8f44c7" /><Relationship Type="http://schemas.openxmlformats.org/officeDocument/2006/relationships/slide" Target="/ppt/slides/slide1.xml" Id="R51ddc5ffdaca42a3" /><Relationship Type="http://schemas.openxmlformats.org/officeDocument/2006/relationships/slide" Target="/ppt/slides/slide2.xml" Id="Re953c099f06541fc" /><Relationship Type="http://schemas.openxmlformats.org/officeDocument/2006/relationships/slide" Target="/ppt/slides/slide3.xml" Id="R70f9cb4e16ef429c" /><Relationship Type="http://schemas.openxmlformats.org/officeDocument/2006/relationships/slide" Target="/ppt/slides/slide4.xml" Id="Rbec3527f183647c6" /><Relationship Type="http://schemas.openxmlformats.org/officeDocument/2006/relationships/slide" Target="/ppt/slides/slide5.xml" Id="R0610139ef5194e06" /><Relationship Type="http://schemas.openxmlformats.org/officeDocument/2006/relationships/slide" Target="/ppt/slides/slide6.xml" Id="R490c07dea07a4ff8" /><Relationship Type="http://schemas.openxmlformats.org/officeDocument/2006/relationships/slide" Target="/ppt/slides/slide7.xml" Id="R8ac4c95bc79749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11faa7b6db4a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9f3dee9a9421e" /><Relationship Type="http://schemas.openxmlformats.org/officeDocument/2006/relationships/theme" Target="/ppt/slideMasters/theme/theme1.xml" Id="R851b6ebf1f2b49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b9f3dee9a942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2de8f801b748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7f78863c240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1f31470e740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c75e6710842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acd68decf49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ed3651f1d4a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64f160f1944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HORDALAND FRAKT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HORDALAND FRAKT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911 575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664 656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516 230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546 230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852 041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BIRTHE-KRISTINE ALMBERG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930 595 152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FRAKT AS</a:t>
            </a:r>
          </a:p>
        </p:txBody>
      </p:sp>
    </p:spTree>
  </p:cSld>
  <p:clrMapOvr>
    <a:masterClrMapping xmlns:a="http://schemas.openxmlformats.org/drawingml/2006/main"/>
  </p:clrMapOvr>
</p:sld>
</file>