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745da54c69d4ab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5cbb1ee13bf41ef"/>
  </p:sldMasterIdLst>
  <p:sldIdLst>
    <p:sldId xmlns:r="http://schemas.openxmlformats.org/officeDocument/2006/relationships" id="256" r:id="Rd280fd0aecb54bd7"/>
    <p:sldId xmlns:r="http://schemas.openxmlformats.org/officeDocument/2006/relationships" id="257" r:id="R710daa280c894a29"/>
    <p:sldId xmlns:r="http://schemas.openxmlformats.org/officeDocument/2006/relationships" id="258" r:id="R8a8f155b7a3641ac"/>
    <p:sldId xmlns:r="http://schemas.openxmlformats.org/officeDocument/2006/relationships" id="259" r:id="R85d96f2360524550"/>
    <p:sldId xmlns:r="http://schemas.openxmlformats.org/officeDocument/2006/relationships" id="260" r:id="Rfa1e4a53c13b421e"/>
    <p:sldId xmlns:r="http://schemas.openxmlformats.org/officeDocument/2006/relationships" id="261" r:id="R6db698388586490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cbb1ee13bf41ef" /><Relationship Type="http://schemas.openxmlformats.org/officeDocument/2006/relationships/slide" Target="/ppt/slides/slide1.xml" Id="Rd280fd0aecb54bd7" /><Relationship Type="http://schemas.openxmlformats.org/officeDocument/2006/relationships/slide" Target="/ppt/slides/slide2.xml" Id="R710daa280c894a29" /><Relationship Type="http://schemas.openxmlformats.org/officeDocument/2006/relationships/slide" Target="/ppt/slides/slide3.xml" Id="R8a8f155b7a3641ac" /><Relationship Type="http://schemas.openxmlformats.org/officeDocument/2006/relationships/slide" Target="/ppt/slides/slide4.xml" Id="R85d96f2360524550" /><Relationship Type="http://schemas.openxmlformats.org/officeDocument/2006/relationships/slide" Target="/ppt/slides/slide5.xml" Id="Rfa1e4a53c13b421e" /><Relationship Type="http://schemas.openxmlformats.org/officeDocument/2006/relationships/slide" Target="/ppt/slides/slide6.xml" Id="R6db698388586490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675e2fc2ba40e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1968a2d7f74577" /><Relationship Type="http://schemas.openxmlformats.org/officeDocument/2006/relationships/theme" Target="/ppt/slideMasters/theme/theme1.xml" Id="R3542b43603064c0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c1968a2d7f7457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e54d5ea0ac455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752818a09f41e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068fe635a546a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80461e572c4a1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91114e9b9d488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2a7e285851442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SH VEKST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 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SH VEKST AS ble etablert [år] og holder til i Haslum.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 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 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 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SVERRE HVEDING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 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Arne Sverre Hveding, Sørhalla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1344 Haslum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930 595 446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 VEKST AS</a:t>
            </a:r>
          </a:p>
        </p:txBody>
      </p:sp>
    </p:spTree>
  </p:cSld>
  <p:clrMapOvr>
    <a:masterClrMapping xmlns:a="http://schemas.openxmlformats.org/drawingml/2006/main"/>
  </p:clrMapOvr>
</p:sld>
</file>