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d6f97ee9ce46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b655a61ff5424a"/>
  </p:sldMasterIdLst>
  <p:sldIdLst>
    <p:sldId xmlns:r="http://schemas.openxmlformats.org/officeDocument/2006/relationships" id="256" r:id="R25a45e3df3fe47ff"/>
    <p:sldId xmlns:r="http://schemas.openxmlformats.org/officeDocument/2006/relationships" id="257" r:id="Rf958d027bcdb453e"/>
    <p:sldId xmlns:r="http://schemas.openxmlformats.org/officeDocument/2006/relationships" id="258" r:id="Rff30c0f486724085"/>
    <p:sldId xmlns:r="http://schemas.openxmlformats.org/officeDocument/2006/relationships" id="259" r:id="R87ef65e9da8a4697"/>
    <p:sldId xmlns:r="http://schemas.openxmlformats.org/officeDocument/2006/relationships" id="260" r:id="Rf79d9e5145be435d"/>
    <p:sldId xmlns:r="http://schemas.openxmlformats.org/officeDocument/2006/relationships" id="261" r:id="R40f9e52818604a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655a61ff5424a" /><Relationship Type="http://schemas.openxmlformats.org/officeDocument/2006/relationships/slide" Target="/ppt/slides/slide1.xml" Id="R25a45e3df3fe47ff" /><Relationship Type="http://schemas.openxmlformats.org/officeDocument/2006/relationships/slide" Target="/ppt/slides/slide2.xml" Id="Rf958d027bcdb453e" /><Relationship Type="http://schemas.openxmlformats.org/officeDocument/2006/relationships/slide" Target="/ppt/slides/slide3.xml" Id="Rff30c0f486724085" /><Relationship Type="http://schemas.openxmlformats.org/officeDocument/2006/relationships/slide" Target="/ppt/slides/slide4.xml" Id="R87ef65e9da8a4697" /><Relationship Type="http://schemas.openxmlformats.org/officeDocument/2006/relationships/slide" Target="/ppt/slides/slide5.xml" Id="Rf79d9e5145be435d" /><Relationship Type="http://schemas.openxmlformats.org/officeDocument/2006/relationships/slide" Target="/ppt/slides/slide6.xml" Id="R40f9e52818604a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d11d5cb1e43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0b44de09149ff" /><Relationship Type="http://schemas.openxmlformats.org/officeDocument/2006/relationships/theme" Target="/ppt/slideMasters/theme/theme1.xml" Id="R196a95f6a50d45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70b44de09149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967fbe4044b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791b2cf4b47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74bddea774f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01e45d3364e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0daf95dd24a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c7b41a0874e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JEK OSLO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OSLO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 OSLO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OSLO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OSLO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OSLO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 AS  –  44,8 %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HÅBJØRG INVEST AS  –  28,4 %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HHK HOLDING &amp; CONSULTING AS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OLSEN  –  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MERETE OLSEN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INGE-BERT NILSSON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OSLO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Tonsenveien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930 595 705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 OSLO HOLDING AS</a:t>
            </a:r>
          </a:p>
        </p:txBody>
      </p:sp>
    </p:spTree>
  </p:cSld>
  <p:clrMapOvr>
    <a:masterClrMapping xmlns:a="http://schemas.openxmlformats.org/drawingml/2006/main"/>
  </p:clrMapOvr>
</p:sld>
</file>