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b7ce22f68d43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85ffd3a3cc4200"/>
  </p:sldMasterIdLst>
  <p:sldIdLst>
    <p:sldId xmlns:r="http://schemas.openxmlformats.org/officeDocument/2006/relationships" id="256" r:id="R033f6934bd184c31"/>
    <p:sldId xmlns:r="http://schemas.openxmlformats.org/officeDocument/2006/relationships" id="257" r:id="Rfc6ea63aef604f56"/>
    <p:sldId xmlns:r="http://schemas.openxmlformats.org/officeDocument/2006/relationships" id="258" r:id="R5b4f55f8f755443b"/>
    <p:sldId xmlns:r="http://schemas.openxmlformats.org/officeDocument/2006/relationships" id="259" r:id="R93117184bec74805"/>
    <p:sldId xmlns:r="http://schemas.openxmlformats.org/officeDocument/2006/relationships" id="260" r:id="R4b3b41be7f864dec"/>
    <p:sldId xmlns:r="http://schemas.openxmlformats.org/officeDocument/2006/relationships" id="261" r:id="Ra23c5f4d40cf4d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5ffd3a3cc4200" /><Relationship Type="http://schemas.openxmlformats.org/officeDocument/2006/relationships/slide" Target="/ppt/slides/slide1.xml" Id="R033f6934bd184c31" /><Relationship Type="http://schemas.openxmlformats.org/officeDocument/2006/relationships/slide" Target="/ppt/slides/slide2.xml" Id="Rfc6ea63aef604f56" /><Relationship Type="http://schemas.openxmlformats.org/officeDocument/2006/relationships/slide" Target="/ppt/slides/slide3.xml" Id="R5b4f55f8f755443b" /><Relationship Type="http://schemas.openxmlformats.org/officeDocument/2006/relationships/slide" Target="/ppt/slides/slide4.xml" Id="R93117184bec74805" /><Relationship Type="http://schemas.openxmlformats.org/officeDocument/2006/relationships/slide" Target="/ppt/slides/slide5.xml" Id="R4b3b41be7f864dec" /><Relationship Type="http://schemas.openxmlformats.org/officeDocument/2006/relationships/slide" Target="/ppt/slides/slide6.xml" Id="Ra23c5f4d40cf4d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5f6d3daabc47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00682aa524063" /><Relationship Type="http://schemas.openxmlformats.org/officeDocument/2006/relationships/theme" Target="/ppt/slideMasters/theme/theme1.xml" Id="R077d34e5c51140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900682aa5240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b967981584e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66dfbcd104f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9789de4c944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0a580944a49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bca31a87445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948a669874d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OCEAN SOLUTION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Keiser Wilhelms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 SOLUTION AS</a:t>
            </a:r>
          </a:p>
        </p:txBody>
      </p:sp>
    </p:spTree>
  </p:cSld>
  <p:clrMapOvr>
    <a:masterClrMapping xmlns:a="http://schemas.openxmlformats.org/drawingml/2006/main"/>
  </p:clrMapOvr>
</p:sld>
</file>