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f9b4c8a30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a1ec9228f4250"/>
  </p:sldMasterIdLst>
  <p:sldIdLst>
    <p:sldId xmlns:r="http://schemas.openxmlformats.org/officeDocument/2006/relationships" id="256" r:id="R28115befb7794480"/>
    <p:sldId xmlns:r="http://schemas.openxmlformats.org/officeDocument/2006/relationships" id="257" r:id="R54cb4471798f4853"/>
    <p:sldId xmlns:r="http://schemas.openxmlformats.org/officeDocument/2006/relationships" id="258" r:id="Ref7a07ebf45d4c1b"/>
    <p:sldId xmlns:r="http://schemas.openxmlformats.org/officeDocument/2006/relationships" id="259" r:id="R0cb1661c8f244bb9"/>
    <p:sldId xmlns:r="http://schemas.openxmlformats.org/officeDocument/2006/relationships" id="260" r:id="Rdaba822a8ba54d5d"/>
    <p:sldId xmlns:r="http://schemas.openxmlformats.org/officeDocument/2006/relationships" id="261" r:id="R64ab209766cc4c41"/>
    <p:sldId xmlns:r="http://schemas.openxmlformats.org/officeDocument/2006/relationships" id="262" r:id="R5ec5f6482e0d47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a1ec9228f4250" /><Relationship Type="http://schemas.openxmlformats.org/officeDocument/2006/relationships/slide" Target="/ppt/slides/slide1.xml" Id="R28115befb7794480" /><Relationship Type="http://schemas.openxmlformats.org/officeDocument/2006/relationships/slide" Target="/ppt/slides/slide2.xml" Id="R54cb4471798f4853" /><Relationship Type="http://schemas.openxmlformats.org/officeDocument/2006/relationships/slide" Target="/ppt/slides/slide3.xml" Id="Ref7a07ebf45d4c1b" /><Relationship Type="http://schemas.openxmlformats.org/officeDocument/2006/relationships/slide" Target="/ppt/slides/slide4.xml" Id="R0cb1661c8f244bb9" /><Relationship Type="http://schemas.openxmlformats.org/officeDocument/2006/relationships/slide" Target="/ppt/slides/slide5.xml" Id="Rdaba822a8ba54d5d" /><Relationship Type="http://schemas.openxmlformats.org/officeDocument/2006/relationships/slide" Target="/ppt/slides/slide6.xml" Id="R64ab209766cc4c41" /><Relationship Type="http://schemas.openxmlformats.org/officeDocument/2006/relationships/slide" Target="/ppt/slides/slide7.xml" Id="R5ec5f6482e0d47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77443e192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2cbe64b804693" /><Relationship Type="http://schemas.openxmlformats.org/officeDocument/2006/relationships/theme" Target="/ppt/slideMasters/theme/theme1.xml" Id="R214518802c7444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2cbe64b8046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5016edb7147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1babd7ac74c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376508f6b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237ebe1da40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3d7581867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42df447dd47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7d119228042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SKJEFTE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SKJEFTE HOLDING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−68 934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HOVELSEN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7713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930 606 286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SKJEFTE HOLDING AS</a:t>
            </a:r>
          </a:p>
        </p:txBody>
      </p:sp>
    </p:spTree>
  </p:cSld>
  <p:clrMapOvr>
    <a:masterClrMapping xmlns:a="http://schemas.openxmlformats.org/drawingml/2006/main"/>
  </p:clrMapOvr>
</p:sld>
</file>