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c4e1603c2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e151091954d13"/>
  </p:sldMasterIdLst>
  <p:sldIdLst>
    <p:sldId xmlns:r="http://schemas.openxmlformats.org/officeDocument/2006/relationships" id="256" r:id="Rc58dd0222d664b48"/>
    <p:sldId xmlns:r="http://schemas.openxmlformats.org/officeDocument/2006/relationships" id="257" r:id="R8d3301ffa21a4f67"/>
    <p:sldId xmlns:r="http://schemas.openxmlformats.org/officeDocument/2006/relationships" id="258" r:id="Reccc43b4de2a48e1"/>
    <p:sldId xmlns:r="http://schemas.openxmlformats.org/officeDocument/2006/relationships" id="259" r:id="Rbe6e309ba93b4f53"/>
    <p:sldId xmlns:r="http://schemas.openxmlformats.org/officeDocument/2006/relationships" id="260" r:id="R7da49034193e4fc9"/>
    <p:sldId xmlns:r="http://schemas.openxmlformats.org/officeDocument/2006/relationships" id="261" r:id="Rbbd696ed7b304ec3"/>
    <p:sldId xmlns:r="http://schemas.openxmlformats.org/officeDocument/2006/relationships" id="262" r:id="Rf3f51efe3ff3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e151091954d13" /><Relationship Type="http://schemas.openxmlformats.org/officeDocument/2006/relationships/slide" Target="/ppt/slides/slide1.xml" Id="Rc58dd0222d664b48" /><Relationship Type="http://schemas.openxmlformats.org/officeDocument/2006/relationships/slide" Target="/ppt/slides/slide2.xml" Id="R8d3301ffa21a4f67" /><Relationship Type="http://schemas.openxmlformats.org/officeDocument/2006/relationships/slide" Target="/ppt/slides/slide3.xml" Id="Reccc43b4de2a48e1" /><Relationship Type="http://schemas.openxmlformats.org/officeDocument/2006/relationships/slide" Target="/ppt/slides/slide4.xml" Id="Rbe6e309ba93b4f53" /><Relationship Type="http://schemas.openxmlformats.org/officeDocument/2006/relationships/slide" Target="/ppt/slides/slide5.xml" Id="R7da49034193e4fc9" /><Relationship Type="http://schemas.openxmlformats.org/officeDocument/2006/relationships/slide" Target="/ppt/slides/slide6.xml" Id="Rbbd696ed7b304ec3" /><Relationship Type="http://schemas.openxmlformats.org/officeDocument/2006/relationships/slide" Target="/ppt/slides/slide7.xml" Id="Rf3f51efe3ff3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44e284c68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41edfa974ba1" /><Relationship Type="http://schemas.openxmlformats.org/officeDocument/2006/relationships/theme" Target="/ppt/slideMasters/theme/theme1.xml" Id="R0857bd38913f4b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941edfa97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95b4a270f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5c66585ae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b2865997d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3fe268cb1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d907bd5ba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aa8b7301749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50b697761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PERKINELMER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PERKINELMER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18 737 246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−741 088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20 209 546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PERKINELMER U.S. LLC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CSC (Norway) AS,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930 624 713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PERKINELMER NORWAY AS</a:t>
            </a:r>
          </a:p>
        </p:txBody>
      </p:sp>
    </p:spTree>
  </p:cSld>
  <p:clrMapOvr>
    <a:masterClrMapping xmlns:a="http://schemas.openxmlformats.org/drawingml/2006/main"/>
  </p:clrMapOvr>
</p:sld>
</file>