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a1dd3daa64a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43011679e4b29"/>
  </p:sldMasterIdLst>
  <p:sldIdLst>
    <p:sldId xmlns:r="http://schemas.openxmlformats.org/officeDocument/2006/relationships" id="256" r:id="Rf2e2240c4c204a3d"/>
    <p:sldId xmlns:r="http://schemas.openxmlformats.org/officeDocument/2006/relationships" id="257" r:id="Rffcca28a78004317"/>
    <p:sldId xmlns:r="http://schemas.openxmlformats.org/officeDocument/2006/relationships" id="258" r:id="R449a63b47d804274"/>
    <p:sldId xmlns:r="http://schemas.openxmlformats.org/officeDocument/2006/relationships" id="259" r:id="R5a4bfa3de59a43c6"/>
    <p:sldId xmlns:r="http://schemas.openxmlformats.org/officeDocument/2006/relationships" id="260" r:id="R026d847fe5884390"/>
    <p:sldId xmlns:r="http://schemas.openxmlformats.org/officeDocument/2006/relationships" id="261" r:id="R6ad7be91d3974c7d"/>
    <p:sldId xmlns:r="http://schemas.openxmlformats.org/officeDocument/2006/relationships" id="262" r:id="Ree5ee44eee954c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43011679e4b29" /><Relationship Type="http://schemas.openxmlformats.org/officeDocument/2006/relationships/slide" Target="/ppt/slides/slide1.xml" Id="Rf2e2240c4c204a3d" /><Relationship Type="http://schemas.openxmlformats.org/officeDocument/2006/relationships/slide" Target="/ppt/slides/slide2.xml" Id="Rffcca28a78004317" /><Relationship Type="http://schemas.openxmlformats.org/officeDocument/2006/relationships/slide" Target="/ppt/slides/slide3.xml" Id="R449a63b47d804274" /><Relationship Type="http://schemas.openxmlformats.org/officeDocument/2006/relationships/slide" Target="/ppt/slides/slide4.xml" Id="R5a4bfa3de59a43c6" /><Relationship Type="http://schemas.openxmlformats.org/officeDocument/2006/relationships/slide" Target="/ppt/slides/slide5.xml" Id="R026d847fe5884390" /><Relationship Type="http://schemas.openxmlformats.org/officeDocument/2006/relationships/slide" Target="/ppt/slides/slide6.xml" Id="R6ad7be91d3974c7d" /><Relationship Type="http://schemas.openxmlformats.org/officeDocument/2006/relationships/slide" Target="/ppt/slides/slide7.xml" Id="Ree5ee44eee954c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f727e7be4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94b4af7354c8e" /><Relationship Type="http://schemas.openxmlformats.org/officeDocument/2006/relationships/theme" Target="/ppt/slideMasters/theme/theme1.xml" Id="Re6ac3ffded4c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94b4af735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c5ef5da64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eff076844b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f3deb9de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a5bfe4a0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d7d3b4a124e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5346567a5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8338f63984a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LIZA 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LIZA L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30 607 434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30 874 872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LIZA MÆLEN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Geilan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930 631 809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 L HOLDING AS</a:t>
            </a:r>
          </a:p>
        </p:txBody>
      </p:sp>
    </p:spTree>
  </p:cSld>
  <p:clrMapOvr>
    <a:masterClrMapping xmlns:a="http://schemas.openxmlformats.org/drawingml/2006/main"/>
  </p:clrMapOvr>
</p:sld>
</file>