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242c13dd894e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53ae66e6884a02"/>
  </p:sldMasterIdLst>
  <p:sldIdLst>
    <p:sldId xmlns:r="http://schemas.openxmlformats.org/officeDocument/2006/relationships" id="256" r:id="Ra06cbd2c88be4a6f"/>
    <p:sldId xmlns:r="http://schemas.openxmlformats.org/officeDocument/2006/relationships" id="257" r:id="R376fc8570b6743c9"/>
    <p:sldId xmlns:r="http://schemas.openxmlformats.org/officeDocument/2006/relationships" id="258" r:id="R25c7a08c02784e58"/>
    <p:sldId xmlns:r="http://schemas.openxmlformats.org/officeDocument/2006/relationships" id="259" r:id="Rbc9e90a916a04902"/>
    <p:sldId xmlns:r="http://schemas.openxmlformats.org/officeDocument/2006/relationships" id="260" r:id="R8bc55f30078d44e7"/>
    <p:sldId xmlns:r="http://schemas.openxmlformats.org/officeDocument/2006/relationships" id="261" r:id="R9fcf509cd67442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53ae66e6884a02" /><Relationship Type="http://schemas.openxmlformats.org/officeDocument/2006/relationships/slide" Target="/ppt/slides/slide1.xml" Id="Ra06cbd2c88be4a6f" /><Relationship Type="http://schemas.openxmlformats.org/officeDocument/2006/relationships/slide" Target="/ppt/slides/slide2.xml" Id="R376fc8570b6743c9" /><Relationship Type="http://schemas.openxmlformats.org/officeDocument/2006/relationships/slide" Target="/ppt/slides/slide3.xml" Id="R25c7a08c02784e58" /><Relationship Type="http://schemas.openxmlformats.org/officeDocument/2006/relationships/slide" Target="/ppt/slides/slide4.xml" Id="Rbc9e90a916a04902" /><Relationship Type="http://schemas.openxmlformats.org/officeDocument/2006/relationships/slide" Target="/ppt/slides/slide5.xml" Id="R8bc55f30078d44e7" /><Relationship Type="http://schemas.openxmlformats.org/officeDocument/2006/relationships/slide" Target="/ppt/slides/slide6.xml" Id="R9fcf509cd67442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6d985f470147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c3e7821094032" /><Relationship Type="http://schemas.openxmlformats.org/officeDocument/2006/relationships/theme" Target="/ppt/slideMasters/theme/theme1.xml" Id="R46769fd657ef41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ec3e78210940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37448dc8647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15946550345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82ee2ae8248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fc77fe21d4f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60072330446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b34bbd7a740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LIZABELL 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LIZABELL 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LIZABELL L HOLDING AS ble etablert [år] og holder til i Orkanger.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LIZABELL 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LIZABELL 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LIZABELL 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157 251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157 421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30 958 000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31 074 978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LIZABELL 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Geilan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7300 Orkanger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930 632 015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LIZABELL L HOLDING AS</a:t>
            </a:r>
          </a:p>
        </p:txBody>
      </p:sp>
    </p:spTree>
  </p:cSld>
  <p:clrMapOvr>
    <a:masterClrMapping xmlns:a="http://schemas.openxmlformats.org/drawingml/2006/main"/>
  </p:clrMapOvr>
</p:sld>
</file>