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c17550a7464b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6ad4937b44172"/>
  </p:sldMasterIdLst>
  <p:sldIdLst>
    <p:sldId xmlns:r="http://schemas.openxmlformats.org/officeDocument/2006/relationships" id="256" r:id="R7f4b2d71a426454a"/>
    <p:sldId xmlns:r="http://schemas.openxmlformats.org/officeDocument/2006/relationships" id="257" r:id="Ra50e189a5dc44717"/>
    <p:sldId xmlns:r="http://schemas.openxmlformats.org/officeDocument/2006/relationships" id="258" r:id="R705fda126da449d3"/>
    <p:sldId xmlns:r="http://schemas.openxmlformats.org/officeDocument/2006/relationships" id="259" r:id="R7ae956da6e764440"/>
    <p:sldId xmlns:r="http://schemas.openxmlformats.org/officeDocument/2006/relationships" id="260" r:id="R7d1eb5734eb946fd"/>
    <p:sldId xmlns:r="http://schemas.openxmlformats.org/officeDocument/2006/relationships" id="261" r:id="Rc1273a435cf24498"/>
    <p:sldId xmlns:r="http://schemas.openxmlformats.org/officeDocument/2006/relationships" id="262" r:id="Rb4ecc6793d7446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6ad4937b44172" /><Relationship Type="http://schemas.openxmlformats.org/officeDocument/2006/relationships/slide" Target="/ppt/slides/slide1.xml" Id="R7f4b2d71a426454a" /><Relationship Type="http://schemas.openxmlformats.org/officeDocument/2006/relationships/slide" Target="/ppt/slides/slide2.xml" Id="Ra50e189a5dc44717" /><Relationship Type="http://schemas.openxmlformats.org/officeDocument/2006/relationships/slide" Target="/ppt/slides/slide3.xml" Id="R705fda126da449d3" /><Relationship Type="http://schemas.openxmlformats.org/officeDocument/2006/relationships/slide" Target="/ppt/slides/slide4.xml" Id="R7ae956da6e764440" /><Relationship Type="http://schemas.openxmlformats.org/officeDocument/2006/relationships/slide" Target="/ppt/slides/slide5.xml" Id="R7d1eb5734eb946fd" /><Relationship Type="http://schemas.openxmlformats.org/officeDocument/2006/relationships/slide" Target="/ppt/slides/slide6.xml" Id="Rc1273a435cf24498" /><Relationship Type="http://schemas.openxmlformats.org/officeDocument/2006/relationships/slide" Target="/ppt/slides/slide7.xml" Id="Rb4ecc6793d7446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af25ae7dda44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bf4e5e9f64d48" /><Relationship Type="http://schemas.openxmlformats.org/officeDocument/2006/relationships/theme" Target="/ppt/slideMasters/theme/theme1.xml" Id="Ra929b7e602d64b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8bf4e5e9f64d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e29bca9ed4d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86dd82a5140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3c05982824e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397e0cf6a49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a7f76352b4a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8a0a004704b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203c5f85f48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JALON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JALON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JALON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JALON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JALON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JALON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JALON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LØNSETHAGEN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JALON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Stuevollvegen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930 632 236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JALON AS</a:t>
            </a:r>
          </a:p>
        </p:txBody>
      </p:sp>
    </p:spTree>
  </p:cSld>
  <p:clrMapOvr>
    <a:masterClrMapping xmlns:a="http://schemas.openxmlformats.org/drawingml/2006/main"/>
  </p:clrMapOvr>
</p:sld>
</file>