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003ad327d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41cc684874bc8"/>
  </p:sldMasterIdLst>
  <p:sldIdLst>
    <p:sldId xmlns:r="http://schemas.openxmlformats.org/officeDocument/2006/relationships" id="256" r:id="R332f44474d7d414d"/>
    <p:sldId xmlns:r="http://schemas.openxmlformats.org/officeDocument/2006/relationships" id="257" r:id="Re2f69568dae841d8"/>
    <p:sldId xmlns:r="http://schemas.openxmlformats.org/officeDocument/2006/relationships" id="258" r:id="R0fe5014fa1df4c45"/>
    <p:sldId xmlns:r="http://schemas.openxmlformats.org/officeDocument/2006/relationships" id="259" r:id="R03aee660c7c24741"/>
    <p:sldId xmlns:r="http://schemas.openxmlformats.org/officeDocument/2006/relationships" id="260" r:id="Rd121e43f3ddb451f"/>
    <p:sldId xmlns:r="http://schemas.openxmlformats.org/officeDocument/2006/relationships" id="261" r:id="Ra64c97421ca7455b"/>
    <p:sldId xmlns:r="http://schemas.openxmlformats.org/officeDocument/2006/relationships" id="262" r:id="R1b996ac1cb19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41cc684874bc8" /><Relationship Type="http://schemas.openxmlformats.org/officeDocument/2006/relationships/slide" Target="/ppt/slides/slide1.xml" Id="R332f44474d7d414d" /><Relationship Type="http://schemas.openxmlformats.org/officeDocument/2006/relationships/slide" Target="/ppt/slides/slide2.xml" Id="Re2f69568dae841d8" /><Relationship Type="http://schemas.openxmlformats.org/officeDocument/2006/relationships/slide" Target="/ppt/slides/slide3.xml" Id="R0fe5014fa1df4c45" /><Relationship Type="http://schemas.openxmlformats.org/officeDocument/2006/relationships/slide" Target="/ppt/slides/slide4.xml" Id="R03aee660c7c24741" /><Relationship Type="http://schemas.openxmlformats.org/officeDocument/2006/relationships/slide" Target="/ppt/slides/slide5.xml" Id="Rd121e43f3ddb451f" /><Relationship Type="http://schemas.openxmlformats.org/officeDocument/2006/relationships/slide" Target="/ppt/slides/slide6.xml" Id="Ra64c97421ca7455b" /><Relationship Type="http://schemas.openxmlformats.org/officeDocument/2006/relationships/slide" Target="/ppt/slides/slide7.xml" Id="R1b996ac1cb19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ce1b480bc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98638ddbe4308" /><Relationship Type="http://schemas.openxmlformats.org/officeDocument/2006/relationships/theme" Target="/ppt/slideMasters/theme/theme1.xml" Id="R0079a37da3fd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98638ddbe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983f5c37f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ff3740fef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dc446665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e18f6d9cd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3d77842e3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b5aa6046647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ee32bbbc5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REDERIET JACOB CHRISTENSEN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REDERIET JACOB CHRISTENSEN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102 191 515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486 407 374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533 002 149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JANSON ODFJELL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ODFJELL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930 632 384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REDERIET JACOB CHRISTENSEN AS</a:t>
            </a:r>
          </a:p>
        </p:txBody>
      </p:sp>
    </p:spTree>
  </p:cSld>
  <p:clrMapOvr>
    <a:masterClrMapping xmlns:a="http://schemas.openxmlformats.org/drawingml/2006/main"/>
  </p:clrMapOvr>
</p:sld>
</file>