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e3ffd5dfde54c7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094cea79b8241e4"/>
  </p:sldMasterIdLst>
  <p:sldIdLst>
    <p:sldId xmlns:r="http://schemas.openxmlformats.org/officeDocument/2006/relationships" id="256" r:id="R12be515406ab49b6"/>
    <p:sldId xmlns:r="http://schemas.openxmlformats.org/officeDocument/2006/relationships" id="257" r:id="R0709a31c79414c10"/>
    <p:sldId xmlns:r="http://schemas.openxmlformats.org/officeDocument/2006/relationships" id="258" r:id="Ree01dc0c1f344ed1"/>
    <p:sldId xmlns:r="http://schemas.openxmlformats.org/officeDocument/2006/relationships" id="259" r:id="Re7dd31a96d454758"/>
    <p:sldId xmlns:r="http://schemas.openxmlformats.org/officeDocument/2006/relationships" id="260" r:id="Rd5514cf2e5dd41d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094cea79b8241e4" /><Relationship Type="http://schemas.openxmlformats.org/officeDocument/2006/relationships/slide" Target="/ppt/slides/slide1.xml" Id="R12be515406ab49b6" /><Relationship Type="http://schemas.openxmlformats.org/officeDocument/2006/relationships/slide" Target="/ppt/slides/slide2.xml" Id="R0709a31c79414c10" /><Relationship Type="http://schemas.openxmlformats.org/officeDocument/2006/relationships/slide" Target="/ppt/slides/slide3.xml" Id="Ree01dc0c1f344ed1" /><Relationship Type="http://schemas.openxmlformats.org/officeDocument/2006/relationships/slide" Target="/ppt/slides/slide4.xml" Id="Re7dd31a96d454758" /><Relationship Type="http://schemas.openxmlformats.org/officeDocument/2006/relationships/slide" Target="/ppt/slides/slide5.xml" Id="Rd5514cf2e5dd41d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f67e33d5e6745b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538cdfdd2b40fa" /><Relationship Type="http://schemas.openxmlformats.org/officeDocument/2006/relationships/theme" Target="/ppt/slideMasters/theme/theme1.xml" Id="R6e292489da8945a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4538cdfdd2b40f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67b83fabe64eb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23209b4a044cb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1aba86c9254bd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1901b5a63449d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eeccfba344483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CECILIE MARIE BERGLUND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CECILIE MARIE BERGLUND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CECILIE MARIE BERGLUND ble etablert [år] og holder til i Otta.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CECILIE MARIE BERGLUND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CECILIE MARIE BERGLUND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CECILIE MARIE BERGLUND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Ulvollsjordet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2670 Otta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930 634 069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CECILIE MARIE BERGLUND</a:t>
            </a:r>
          </a:p>
        </p:txBody>
      </p:sp>
    </p:spTree>
  </p:cSld>
  <p:clrMapOvr>
    <a:masterClrMapping xmlns:a="http://schemas.openxmlformats.org/drawingml/2006/main"/>
  </p:clrMapOvr>
</p:sld>
</file>