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b523489d3846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f47c366dbc40a1"/>
  </p:sldMasterIdLst>
  <p:sldIdLst>
    <p:sldId xmlns:r="http://schemas.openxmlformats.org/officeDocument/2006/relationships" id="256" r:id="R869a408002fc4915"/>
    <p:sldId xmlns:r="http://schemas.openxmlformats.org/officeDocument/2006/relationships" id="257" r:id="R655d46a7c0c0424f"/>
    <p:sldId xmlns:r="http://schemas.openxmlformats.org/officeDocument/2006/relationships" id="258" r:id="R65f627ec23a34498"/>
    <p:sldId xmlns:r="http://schemas.openxmlformats.org/officeDocument/2006/relationships" id="259" r:id="R39cefd28a3aa4ee4"/>
    <p:sldId xmlns:r="http://schemas.openxmlformats.org/officeDocument/2006/relationships" id="260" r:id="Rbb2096744ac64314"/>
    <p:sldId xmlns:r="http://schemas.openxmlformats.org/officeDocument/2006/relationships" id="261" r:id="R5a3c8045a3904700"/>
    <p:sldId xmlns:r="http://schemas.openxmlformats.org/officeDocument/2006/relationships" id="262" r:id="R0642adc4e67a4e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f47c366dbc40a1" /><Relationship Type="http://schemas.openxmlformats.org/officeDocument/2006/relationships/slide" Target="/ppt/slides/slide1.xml" Id="R869a408002fc4915" /><Relationship Type="http://schemas.openxmlformats.org/officeDocument/2006/relationships/slide" Target="/ppt/slides/slide2.xml" Id="R655d46a7c0c0424f" /><Relationship Type="http://schemas.openxmlformats.org/officeDocument/2006/relationships/slide" Target="/ppt/slides/slide3.xml" Id="R65f627ec23a34498" /><Relationship Type="http://schemas.openxmlformats.org/officeDocument/2006/relationships/slide" Target="/ppt/slides/slide4.xml" Id="R39cefd28a3aa4ee4" /><Relationship Type="http://schemas.openxmlformats.org/officeDocument/2006/relationships/slide" Target="/ppt/slides/slide5.xml" Id="Rbb2096744ac64314" /><Relationship Type="http://schemas.openxmlformats.org/officeDocument/2006/relationships/slide" Target="/ppt/slides/slide6.xml" Id="R5a3c8045a3904700" /><Relationship Type="http://schemas.openxmlformats.org/officeDocument/2006/relationships/slide" Target="/ppt/slides/slide7.xml" Id="R0642adc4e67a4e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bcf44902cd49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0e79855c24848" /><Relationship Type="http://schemas.openxmlformats.org/officeDocument/2006/relationships/theme" Target="/ppt/slideMasters/theme/theme1.xml" Id="R777e2497030c4b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c0e79855c248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2ecba38ecc4b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1465b16bfb4b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49097b2624e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9b9efc266d47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47d1ae7d245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01714521e742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3f3096aad341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RØANG INVESTMENT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RØANG INVESTMENT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RØANG INVESTMENT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RØANG INVESTMENT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RØANG INVESTMENT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RØANG INVESTMENT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517 293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RØANG INVESTMENT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CHRISTOFFER JOYS RØANG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RØANG INVESTMENT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 A. Torstensens vei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930 644 382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RØANG INVESTMENT HOLDING AS</a:t>
            </a:r>
          </a:p>
        </p:txBody>
      </p:sp>
    </p:spTree>
  </p:cSld>
  <p:clrMapOvr>
    <a:masterClrMapping xmlns:a="http://schemas.openxmlformats.org/drawingml/2006/main"/>
  </p:clrMapOvr>
</p:sld>
</file>