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211f1c477746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3107a8be3a4d07"/>
  </p:sldMasterIdLst>
  <p:sldIdLst>
    <p:sldId xmlns:r="http://schemas.openxmlformats.org/officeDocument/2006/relationships" id="256" r:id="R4578be8897434f40"/>
    <p:sldId xmlns:r="http://schemas.openxmlformats.org/officeDocument/2006/relationships" id="257" r:id="R9b72e20530414aff"/>
    <p:sldId xmlns:r="http://schemas.openxmlformats.org/officeDocument/2006/relationships" id="258" r:id="R6d70046e1cd44d97"/>
    <p:sldId xmlns:r="http://schemas.openxmlformats.org/officeDocument/2006/relationships" id="259" r:id="R22682cc05bc3435b"/>
    <p:sldId xmlns:r="http://schemas.openxmlformats.org/officeDocument/2006/relationships" id="260" r:id="R07c5e8b5853542b3"/>
    <p:sldId xmlns:r="http://schemas.openxmlformats.org/officeDocument/2006/relationships" id="261" r:id="R555491fc53904c6b"/>
    <p:sldId xmlns:r="http://schemas.openxmlformats.org/officeDocument/2006/relationships" id="262" r:id="Rc0820aa56c79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107a8be3a4d07" /><Relationship Type="http://schemas.openxmlformats.org/officeDocument/2006/relationships/slide" Target="/ppt/slides/slide1.xml" Id="R4578be8897434f40" /><Relationship Type="http://schemas.openxmlformats.org/officeDocument/2006/relationships/slide" Target="/ppt/slides/slide2.xml" Id="R9b72e20530414aff" /><Relationship Type="http://schemas.openxmlformats.org/officeDocument/2006/relationships/slide" Target="/ppt/slides/slide3.xml" Id="R6d70046e1cd44d97" /><Relationship Type="http://schemas.openxmlformats.org/officeDocument/2006/relationships/slide" Target="/ppt/slides/slide4.xml" Id="R22682cc05bc3435b" /><Relationship Type="http://schemas.openxmlformats.org/officeDocument/2006/relationships/slide" Target="/ppt/slides/slide5.xml" Id="R07c5e8b5853542b3" /><Relationship Type="http://schemas.openxmlformats.org/officeDocument/2006/relationships/slide" Target="/ppt/slides/slide6.xml" Id="R555491fc53904c6b" /><Relationship Type="http://schemas.openxmlformats.org/officeDocument/2006/relationships/slide" Target="/ppt/slides/slide7.xml" Id="Rc0820aa56c79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e6274899d644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c625ea18449d6" /><Relationship Type="http://schemas.openxmlformats.org/officeDocument/2006/relationships/theme" Target="/ppt/slideMasters/theme/theme1.xml" Id="R707dbec6ab9e46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6c625ea18449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210a83b3644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13896159645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a3287122d4a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c8806811d4c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73bc86ee743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395af560747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b4c77bac74b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FAGFORENINGSHUSET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FAGFORENINGSHUSET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FAGFORENINGSHUSET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FAGFORENINGSHUSET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FAGFORENINGSHUSET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FAGFORENINGSHUSET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888 530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−295 791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11 442 422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17 445 433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FAGFORENINGSHUSET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FELLESFORBUNDET HELGELAND AVD 143  –  69,4 %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FELLESFORBUNDET - TRANSPORT NORD  –  30,6 %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FAGFORENINGSHUSET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FAGFORENINGSHUSET AS</a:t>
            </a:r>
          </a:p>
        </p:txBody>
      </p:sp>
    </p:spTree>
  </p:cSld>
  <p:clrMapOvr>
    <a:masterClrMapping xmlns:a="http://schemas.openxmlformats.org/drawingml/2006/main"/>
  </p:clrMapOvr>
</p:sld>
</file>