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349ae790d745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0e043a9a6444b3"/>
  </p:sldMasterIdLst>
  <p:sldIdLst>
    <p:sldId xmlns:r="http://schemas.openxmlformats.org/officeDocument/2006/relationships" id="256" r:id="R1425c1611a29465d"/>
    <p:sldId xmlns:r="http://schemas.openxmlformats.org/officeDocument/2006/relationships" id="257" r:id="Rba75a077ff134ebe"/>
    <p:sldId xmlns:r="http://schemas.openxmlformats.org/officeDocument/2006/relationships" id="258" r:id="R077a752a7b184e55"/>
    <p:sldId xmlns:r="http://schemas.openxmlformats.org/officeDocument/2006/relationships" id="259" r:id="R49508419bcf64e70"/>
    <p:sldId xmlns:r="http://schemas.openxmlformats.org/officeDocument/2006/relationships" id="260" r:id="R5505eb7716034290"/>
    <p:sldId xmlns:r="http://schemas.openxmlformats.org/officeDocument/2006/relationships" id="261" r:id="R952ae4d6ce884c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0e043a9a6444b3" /><Relationship Type="http://schemas.openxmlformats.org/officeDocument/2006/relationships/slide" Target="/ppt/slides/slide1.xml" Id="R1425c1611a29465d" /><Relationship Type="http://schemas.openxmlformats.org/officeDocument/2006/relationships/slide" Target="/ppt/slides/slide2.xml" Id="Rba75a077ff134ebe" /><Relationship Type="http://schemas.openxmlformats.org/officeDocument/2006/relationships/slide" Target="/ppt/slides/slide3.xml" Id="R077a752a7b184e55" /><Relationship Type="http://schemas.openxmlformats.org/officeDocument/2006/relationships/slide" Target="/ppt/slides/slide4.xml" Id="R49508419bcf64e70" /><Relationship Type="http://schemas.openxmlformats.org/officeDocument/2006/relationships/slide" Target="/ppt/slides/slide5.xml" Id="R5505eb7716034290" /><Relationship Type="http://schemas.openxmlformats.org/officeDocument/2006/relationships/slide" Target="/ppt/slides/slide6.xml" Id="R952ae4d6ce884c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2871b4fef44f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5c1bec14d240db" /><Relationship Type="http://schemas.openxmlformats.org/officeDocument/2006/relationships/theme" Target="/ppt/slideMasters/theme/theme1.xml" Id="R3b675b21c9114dd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5c1bec14d240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c8f408f56c46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5482bc2d4a4e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d0882ccc264a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35d6afcbdb41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b1dabf471f44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f59240421944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KABRITECH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KABRITECH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KABRITECH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KABRITECH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KABRITECH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KABRITECH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KABRISO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KABRITECH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Randabergveien 337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4073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930 648 124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KABRITECH AS</a:t>
            </a:r>
          </a:p>
        </p:txBody>
      </p:sp>
    </p:spTree>
  </p:cSld>
  <p:clrMapOvr>
    <a:masterClrMapping xmlns:a="http://schemas.openxmlformats.org/drawingml/2006/main"/>
  </p:clrMapOvr>
</p:sld>
</file>