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c74230db9b41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d19aaca8784bfe"/>
  </p:sldMasterIdLst>
  <p:sldIdLst>
    <p:sldId xmlns:r="http://schemas.openxmlformats.org/officeDocument/2006/relationships" id="256" r:id="R4fcdbfad63024bfa"/>
    <p:sldId xmlns:r="http://schemas.openxmlformats.org/officeDocument/2006/relationships" id="257" r:id="R351158e87a694896"/>
    <p:sldId xmlns:r="http://schemas.openxmlformats.org/officeDocument/2006/relationships" id="258" r:id="Ra5d0b28736064886"/>
    <p:sldId xmlns:r="http://schemas.openxmlformats.org/officeDocument/2006/relationships" id="259" r:id="Rcbc30eb1a4334212"/>
    <p:sldId xmlns:r="http://schemas.openxmlformats.org/officeDocument/2006/relationships" id="260" r:id="Ra4eb659e04bc4155"/>
    <p:sldId xmlns:r="http://schemas.openxmlformats.org/officeDocument/2006/relationships" id="261" r:id="Ra99cf076a7774e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d19aaca8784bfe" /><Relationship Type="http://schemas.openxmlformats.org/officeDocument/2006/relationships/slide" Target="/ppt/slides/slide1.xml" Id="R4fcdbfad63024bfa" /><Relationship Type="http://schemas.openxmlformats.org/officeDocument/2006/relationships/slide" Target="/ppt/slides/slide2.xml" Id="R351158e87a694896" /><Relationship Type="http://schemas.openxmlformats.org/officeDocument/2006/relationships/slide" Target="/ppt/slides/slide3.xml" Id="Ra5d0b28736064886" /><Relationship Type="http://schemas.openxmlformats.org/officeDocument/2006/relationships/slide" Target="/ppt/slides/slide4.xml" Id="Rcbc30eb1a4334212" /><Relationship Type="http://schemas.openxmlformats.org/officeDocument/2006/relationships/slide" Target="/ppt/slides/slide5.xml" Id="Ra4eb659e04bc4155" /><Relationship Type="http://schemas.openxmlformats.org/officeDocument/2006/relationships/slide" Target="/ppt/slides/slide6.xml" Id="Ra99cf076a7774e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6a45298e9349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50d65598f4cff" /><Relationship Type="http://schemas.openxmlformats.org/officeDocument/2006/relationships/theme" Target="/ppt/slideMasters/theme/theme1.xml" Id="R556957343e4f4f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650d65598f4c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f2d30099345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5f688477b4d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3f1e9a6f74c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691ef082843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3e5971d8d49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d65a50b0a45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DUHOK-FRISØR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DUHOK-FRISØR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DUHOK-FRISØR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DUHOK-FRISØR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DUHOK-FRISØR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DUHOK-FRISØR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Farmanns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930 648 957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DUHOK-FRISØR AS</a:t>
            </a:r>
          </a:p>
        </p:txBody>
      </p:sp>
    </p:spTree>
  </p:cSld>
  <p:clrMapOvr>
    <a:masterClrMapping xmlns:a="http://schemas.openxmlformats.org/drawingml/2006/main"/>
  </p:clrMapOvr>
</p:sld>
</file>