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f98bb41a204f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f5839abdb444b6"/>
  </p:sldMasterIdLst>
  <p:sldIdLst>
    <p:sldId xmlns:r="http://schemas.openxmlformats.org/officeDocument/2006/relationships" id="256" r:id="Ree1455079ff549c7"/>
    <p:sldId xmlns:r="http://schemas.openxmlformats.org/officeDocument/2006/relationships" id="257" r:id="R1d8d128715b748db"/>
    <p:sldId xmlns:r="http://schemas.openxmlformats.org/officeDocument/2006/relationships" id="258" r:id="R02b53d6d314b42b9"/>
    <p:sldId xmlns:r="http://schemas.openxmlformats.org/officeDocument/2006/relationships" id="259" r:id="R63e1879287184cc0"/>
    <p:sldId xmlns:r="http://schemas.openxmlformats.org/officeDocument/2006/relationships" id="260" r:id="R519ef5f668e34789"/>
    <p:sldId xmlns:r="http://schemas.openxmlformats.org/officeDocument/2006/relationships" id="261" r:id="Ra82f6704a94a4233"/>
    <p:sldId xmlns:r="http://schemas.openxmlformats.org/officeDocument/2006/relationships" id="262" r:id="R2ff61e62041244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5839abdb444b6" /><Relationship Type="http://schemas.openxmlformats.org/officeDocument/2006/relationships/slide" Target="/ppt/slides/slide1.xml" Id="Ree1455079ff549c7" /><Relationship Type="http://schemas.openxmlformats.org/officeDocument/2006/relationships/slide" Target="/ppt/slides/slide2.xml" Id="R1d8d128715b748db" /><Relationship Type="http://schemas.openxmlformats.org/officeDocument/2006/relationships/slide" Target="/ppt/slides/slide3.xml" Id="R02b53d6d314b42b9" /><Relationship Type="http://schemas.openxmlformats.org/officeDocument/2006/relationships/slide" Target="/ppt/slides/slide4.xml" Id="R63e1879287184cc0" /><Relationship Type="http://schemas.openxmlformats.org/officeDocument/2006/relationships/slide" Target="/ppt/slides/slide5.xml" Id="R519ef5f668e34789" /><Relationship Type="http://schemas.openxmlformats.org/officeDocument/2006/relationships/slide" Target="/ppt/slides/slide6.xml" Id="Ra82f6704a94a4233" /><Relationship Type="http://schemas.openxmlformats.org/officeDocument/2006/relationships/slide" Target="/ppt/slides/slide7.xml" Id="R2ff61e62041244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fd08a109544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d5df0e37d4393" /><Relationship Type="http://schemas.openxmlformats.org/officeDocument/2006/relationships/theme" Target="/ppt/slideMasters/theme/theme1.xml" Id="R3d1efa57f28945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9d5df0e37d43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e7becafb94f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332317a8646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cda9460c6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1a2f7d10440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db3f778c1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c60a0af1344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33eb8555243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DUHOK-FRISØR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DUHOK-FRISØR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1 771 717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505 829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THANON YOUNIS HASAN ALZEBARI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Farmanns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930 648 957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