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8a1794e905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14ed5196e47ad"/>
  </p:sldMasterIdLst>
  <p:sldIdLst>
    <p:sldId xmlns:r="http://schemas.openxmlformats.org/officeDocument/2006/relationships" id="256" r:id="Rfc0417e3d7064992"/>
    <p:sldId xmlns:r="http://schemas.openxmlformats.org/officeDocument/2006/relationships" id="257" r:id="R2ecbeb7d6e7d4134"/>
    <p:sldId xmlns:r="http://schemas.openxmlformats.org/officeDocument/2006/relationships" id="258" r:id="Rf4e6f5b9c0ed48db"/>
    <p:sldId xmlns:r="http://schemas.openxmlformats.org/officeDocument/2006/relationships" id="259" r:id="R3641094afc3b47ff"/>
    <p:sldId xmlns:r="http://schemas.openxmlformats.org/officeDocument/2006/relationships" id="260" r:id="R1daef4d66439433c"/>
    <p:sldId xmlns:r="http://schemas.openxmlformats.org/officeDocument/2006/relationships" id="261" r:id="R7993b96c939f4998"/>
    <p:sldId xmlns:r="http://schemas.openxmlformats.org/officeDocument/2006/relationships" id="262" r:id="R7e747025192142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14ed5196e47ad" /><Relationship Type="http://schemas.openxmlformats.org/officeDocument/2006/relationships/slide" Target="/ppt/slides/slide1.xml" Id="Rfc0417e3d7064992" /><Relationship Type="http://schemas.openxmlformats.org/officeDocument/2006/relationships/slide" Target="/ppt/slides/slide2.xml" Id="R2ecbeb7d6e7d4134" /><Relationship Type="http://schemas.openxmlformats.org/officeDocument/2006/relationships/slide" Target="/ppt/slides/slide3.xml" Id="Rf4e6f5b9c0ed48db" /><Relationship Type="http://schemas.openxmlformats.org/officeDocument/2006/relationships/slide" Target="/ppt/slides/slide4.xml" Id="R3641094afc3b47ff" /><Relationship Type="http://schemas.openxmlformats.org/officeDocument/2006/relationships/slide" Target="/ppt/slides/slide5.xml" Id="R1daef4d66439433c" /><Relationship Type="http://schemas.openxmlformats.org/officeDocument/2006/relationships/slide" Target="/ppt/slides/slide6.xml" Id="R7993b96c939f4998" /><Relationship Type="http://schemas.openxmlformats.org/officeDocument/2006/relationships/slide" Target="/ppt/slides/slide7.xml" Id="R7e747025192142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badc3d254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50a61d86e4595" /><Relationship Type="http://schemas.openxmlformats.org/officeDocument/2006/relationships/theme" Target="/ppt/slideMasters/theme/theme1.xml" Id="R8c6300137410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550a61d86e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adb0c7e7c48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95679a0b949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6daee7a2948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8b0e2733849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0ae77d2e745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6f86b0c00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932b19e84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ASKELAND FISKERI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ASKELAND FISKERI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ASKELAND FISKERI AS ble etablert [år] og holder til i Øksfjord.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ASKELAND FISKERI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ASKELAND FISKERI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ASKELAND FISKERI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3 240 553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708 708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7 521 099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ASKELAND FISKERI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AUGUST ASKELAND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VAKTSKJOLD FIKS OG FANGST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ASKELAND FISKERI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Njordveien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9550 Øksfjord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930 649 783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ASKELAND FISKERI AS</a:t>
            </a:r>
          </a:p>
        </p:txBody>
      </p:sp>
    </p:spTree>
  </p:cSld>
  <p:clrMapOvr>
    <a:masterClrMapping xmlns:a="http://schemas.openxmlformats.org/drawingml/2006/main"/>
  </p:clrMapOvr>
</p:sld>
</file>